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26"/>
  </p:notesMasterIdLst>
  <p:handoutMasterIdLst>
    <p:handoutMasterId r:id="rId27"/>
  </p:handoutMasterIdLst>
  <p:sldIdLst>
    <p:sldId id="256" r:id="rId5"/>
    <p:sldId id="260" r:id="rId6"/>
    <p:sldId id="261" r:id="rId7"/>
    <p:sldId id="268" r:id="rId8"/>
    <p:sldId id="262"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83" r:id="rId22"/>
    <p:sldId id="282" r:id="rId23"/>
    <p:sldId id="284"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12CF6-6287-44FE-851D-92EA027B003A}" v="1" dt="2023-09-08T18:32:58.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83707" autoAdjust="0"/>
  </p:normalViewPr>
  <p:slideViewPr>
    <p:cSldViewPr snapToGrid="0">
      <p:cViewPr varScale="1">
        <p:scale>
          <a:sx n="52" d="100"/>
          <a:sy n="52" d="100"/>
        </p:scale>
        <p:origin x="56" y="145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fford Barnett" userId="a336c2dc-4ca5-4b05-b93a-7236d6532c0f" providerId="ADAL" clId="{03312CF6-6287-44FE-851D-92EA027B003A}"/>
    <pc:docChg chg="undo custSel modSld">
      <pc:chgData name="Clifford Barnett" userId="a336c2dc-4ca5-4b05-b93a-7236d6532c0f" providerId="ADAL" clId="{03312CF6-6287-44FE-851D-92EA027B003A}" dt="2023-09-08T19:16:15.322" v="1637" actId="14826"/>
      <pc:docMkLst>
        <pc:docMk/>
      </pc:docMkLst>
      <pc:sldChg chg="modSp mod">
        <pc:chgData name="Clifford Barnett" userId="a336c2dc-4ca5-4b05-b93a-7236d6532c0f" providerId="ADAL" clId="{03312CF6-6287-44FE-851D-92EA027B003A}" dt="2023-09-08T18:20:57.471" v="15" actId="20577"/>
        <pc:sldMkLst>
          <pc:docMk/>
          <pc:sldMk cId="616906718" sldId="256"/>
        </pc:sldMkLst>
        <pc:spChg chg="mod">
          <ac:chgData name="Clifford Barnett" userId="a336c2dc-4ca5-4b05-b93a-7236d6532c0f" providerId="ADAL" clId="{03312CF6-6287-44FE-851D-92EA027B003A}" dt="2023-09-08T18:20:57.471" v="15" actId="20577"/>
          <ac:spMkLst>
            <pc:docMk/>
            <pc:sldMk cId="616906718" sldId="256"/>
            <ac:spMk id="14" creationId="{E8675B3C-A244-4CC4-9E35-3079515D8721}"/>
          </ac:spMkLst>
        </pc:spChg>
      </pc:sldChg>
      <pc:sldChg chg="modSp mod">
        <pc:chgData name="Clifford Barnett" userId="a336c2dc-4ca5-4b05-b93a-7236d6532c0f" providerId="ADAL" clId="{03312CF6-6287-44FE-851D-92EA027B003A}" dt="2023-09-08T18:22:00.759" v="39" actId="20577"/>
        <pc:sldMkLst>
          <pc:docMk/>
          <pc:sldMk cId="3942404586" sldId="261"/>
        </pc:sldMkLst>
        <pc:graphicFrameChg chg="modGraphic">
          <ac:chgData name="Clifford Barnett" userId="a336c2dc-4ca5-4b05-b93a-7236d6532c0f" providerId="ADAL" clId="{03312CF6-6287-44FE-851D-92EA027B003A}" dt="2023-09-08T18:22:00.759" v="39" actId="20577"/>
          <ac:graphicFrameMkLst>
            <pc:docMk/>
            <pc:sldMk cId="3942404586" sldId="261"/>
            <ac:graphicFrameMk id="4" creationId="{31F44B22-324B-4DE8-B32C-85312184904C}"/>
          </ac:graphicFrameMkLst>
        </pc:graphicFrameChg>
      </pc:sldChg>
      <pc:sldChg chg="addSp delSp modSp mod">
        <pc:chgData name="Clifford Barnett" userId="a336c2dc-4ca5-4b05-b93a-7236d6532c0f" providerId="ADAL" clId="{03312CF6-6287-44FE-851D-92EA027B003A}" dt="2023-09-08T18:55:16.067" v="653" actId="1076"/>
        <pc:sldMkLst>
          <pc:docMk/>
          <pc:sldMk cId="3922258044" sldId="262"/>
        </pc:sldMkLst>
        <pc:spChg chg="mod">
          <ac:chgData name="Clifford Barnett" userId="a336c2dc-4ca5-4b05-b93a-7236d6532c0f" providerId="ADAL" clId="{03312CF6-6287-44FE-851D-92EA027B003A}" dt="2023-09-08T18:22:53.739" v="77" actId="20577"/>
          <ac:spMkLst>
            <pc:docMk/>
            <pc:sldMk cId="3922258044" sldId="262"/>
            <ac:spMk id="2" creationId="{F2153DD3-C27C-457D-ADDD-066D01CB95CA}"/>
          </ac:spMkLst>
        </pc:spChg>
        <pc:spChg chg="mod">
          <ac:chgData name="Clifford Barnett" userId="a336c2dc-4ca5-4b05-b93a-7236d6532c0f" providerId="ADAL" clId="{03312CF6-6287-44FE-851D-92EA027B003A}" dt="2023-09-08T18:55:16.067" v="653" actId="1076"/>
          <ac:spMkLst>
            <pc:docMk/>
            <pc:sldMk cId="3922258044" sldId="262"/>
            <ac:spMk id="11" creationId="{DEBF2C96-0E31-4CF0-99E6-7002EE003891}"/>
          </ac:spMkLst>
        </pc:spChg>
        <pc:graphicFrameChg chg="add del mod">
          <ac:chgData name="Clifford Barnett" userId="a336c2dc-4ca5-4b05-b93a-7236d6532c0f" providerId="ADAL" clId="{03312CF6-6287-44FE-851D-92EA027B003A}" dt="2023-09-08T18:33:05.158" v="243" actId="478"/>
          <ac:graphicFrameMkLst>
            <pc:docMk/>
            <pc:sldMk cId="3922258044" sldId="262"/>
            <ac:graphicFrameMk id="3" creationId="{E94AE1DD-8D3E-EFEC-A6D5-CAED6E56CEBE}"/>
          </ac:graphicFrameMkLst>
        </pc:graphicFrameChg>
        <pc:picChg chg="mod">
          <ac:chgData name="Clifford Barnett" userId="a336c2dc-4ca5-4b05-b93a-7236d6532c0f" providerId="ADAL" clId="{03312CF6-6287-44FE-851D-92EA027B003A}" dt="2023-09-08T18:30:52.989" v="231" actId="14826"/>
          <ac:picMkLst>
            <pc:docMk/>
            <pc:sldMk cId="3922258044" sldId="262"/>
            <ac:picMk id="8" creationId="{53868A3F-71CC-4AED-B71A-20CC930E07A7}"/>
          </ac:picMkLst>
        </pc:picChg>
        <pc:picChg chg="mod">
          <ac:chgData name="Clifford Barnett" userId="a336c2dc-4ca5-4b05-b93a-7236d6532c0f" providerId="ADAL" clId="{03312CF6-6287-44FE-851D-92EA027B003A}" dt="2023-09-08T18:36:53.184" v="244" actId="14826"/>
          <ac:picMkLst>
            <pc:docMk/>
            <pc:sldMk cId="3922258044" sldId="262"/>
            <ac:picMk id="10" creationId="{FABDF3EA-EDA5-4DC1-A38A-7051D8A2394D}"/>
          </ac:picMkLst>
        </pc:picChg>
      </pc:sldChg>
      <pc:sldChg chg="modSp mod">
        <pc:chgData name="Clifford Barnett" userId="a336c2dc-4ca5-4b05-b93a-7236d6532c0f" providerId="ADAL" clId="{03312CF6-6287-44FE-851D-92EA027B003A}" dt="2023-09-08T18:22:35.614" v="71" actId="20577"/>
        <pc:sldMkLst>
          <pc:docMk/>
          <pc:sldMk cId="2603352312" sldId="268"/>
        </pc:sldMkLst>
        <pc:graphicFrameChg chg="modGraphic">
          <ac:chgData name="Clifford Barnett" userId="a336c2dc-4ca5-4b05-b93a-7236d6532c0f" providerId="ADAL" clId="{03312CF6-6287-44FE-851D-92EA027B003A}" dt="2023-09-08T18:22:35.614" v="71" actId="20577"/>
          <ac:graphicFrameMkLst>
            <pc:docMk/>
            <pc:sldMk cId="2603352312" sldId="268"/>
            <ac:graphicFrameMk id="4" creationId="{31F44B22-324B-4DE8-B32C-85312184904C}"/>
          </ac:graphicFrameMkLst>
        </pc:graphicFrameChg>
      </pc:sldChg>
      <pc:sldChg chg="delSp modSp mod">
        <pc:chgData name="Clifford Barnett" userId="a336c2dc-4ca5-4b05-b93a-7236d6532c0f" providerId="ADAL" clId="{03312CF6-6287-44FE-851D-92EA027B003A}" dt="2023-09-08T18:55:09.489" v="652" actId="1076"/>
        <pc:sldMkLst>
          <pc:docMk/>
          <pc:sldMk cId="878686695" sldId="269"/>
        </pc:sldMkLst>
        <pc:spChg chg="mod">
          <ac:chgData name="Clifford Barnett" userId="a336c2dc-4ca5-4b05-b93a-7236d6532c0f" providerId="ADAL" clId="{03312CF6-6287-44FE-851D-92EA027B003A}" dt="2023-09-08T18:23:05.560" v="83" actId="20577"/>
          <ac:spMkLst>
            <pc:docMk/>
            <pc:sldMk cId="878686695" sldId="269"/>
            <ac:spMk id="2" creationId="{F2153DD3-C27C-457D-ADDD-066D01CB95CA}"/>
          </ac:spMkLst>
        </pc:spChg>
        <pc:spChg chg="del mod">
          <ac:chgData name="Clifford Barnett" userId="a336c2dc-4ca5-4b05-b93a-7236d6532c0f" providerId="ADAL" clId="{03312CF6-6287-44FE-851D-92EA027B003A}" dt="2023-09-08T18:48:42.869" v="397" actId="478"/>
          <ac:spMkLst>
            <pc:docMk/>
            <pc:sldMk cId="878686695" sldId="269"/>
            <ac:spMk id="7" creationId="{FB2E1D69-72FF-42E7-B654-E5C42CF065BE}"/>
          </ac:spMkLst>
        </pc:spChg>
        <pc:spChg chg="del mod">
          <ac:chgData name="Clifford Barnett" userId="a336c2dc-4ca5-4b05-b93a-7236d6532c0f" providerId="ADAL" clId="{03312CF6-6287-44FE-851D-92EA027B003A}" dt="2023-09-08T18:55:05.428" v="651" actId="478"/>
          <ac:spMkLst>
            <pc:docMk/>
            <pc:sldMk cId="878686695" sldId="269"/>
            <ac:spMk id="10" creationId="{9A6EBB47-50D1-4B86-A6E6-F239833A0EA0}"/>
          </ac:spMkLst>
        </pc:spChg>
        <pc:spChg chg="mod">
          <ac:chgData name="Clifford Barnett" userId="a336c2dc-4ca5-4b05-b93a-7236d6532c0f" providerId="ADAL" clId="{03312CF6-6287-44FE-851D-92EA027B003A}" dt="2023-09-08T18:55:02.134" v="650" actId="20577"/>
          <ac:spMkLst>
            <pc:docMk/>
            <pc:sldMk cId="878686695" sldId="269"/>
            <ac:spMk id="11" creationId="{DEBF2C96-0E31-4CF0-99E6-7002EE003891}"/>
          </ac:spMkLst>
        </pc:spChg>
        <pc:picChg chg="mod">
          <ac:chgData name="Clifford Barnett" userId="a336c2dc-4ca5-4b05-b93a-7236d6532c0f" providerId="ADAL" clId="{03312CF6-6287-44FE-851D-92EA027B003A}" dt="2023-09-08T18:38:36.991" v="343" actId="14826"/>
          <ac:picMkLst>
            <pc:docMk/>
            <pc:sldMk cId="878686695" sldId="269"/>
            <ac:picMk id="8" creationId="{F1EEEEBF-4409-4170-B364-79FD97B8CED6}"/>
          </ac:picMkLst>
        </pc:picChg>
        <pc:picChg chg="mod">
          <ac:chgData name="Clifford Barnett" userId="a336c2dc-4ca5-4b05-b93a-7236d6532c0f" providerId="ADAL" clId="{03312CF6-6287-44FE-851D-92EA027B003A}" dt="2023-09-08T18:55:09.489" v="652" actId="1076"/>
          <ac:picMkLst>
            <pc:docMk/>
            <pc:sldMk cId="878686695" sldId="269"/>
            <ac:picMk id="9" creationId="{B364CC3B-9D28-4F2D-8812-3FB6ABBD00A1}"/>
          </ac:picMkLst>
        </pc:picChg>
      </pc:sldChg>
      <pc:sldChg chg="delSp modSp mod">
        <pc:chgData name="Clifford Barnett" userId="a336c2dc-4ca5-4b05-b93a-7236d6532c0f" providerId="ADAL" clId="{03312CF6-6287-44FE-851D-92EA027B003A}" dt="2023-09-08T18:55:29.053" v="654" actId="1076"/>
        <pc:sldMkLst>
          <pc:docMk/>
          <pc:sldMk cId="2449275604" sldId="270"/>
        </pc:sldMkLst>
        <pc:spChg chg="mod">
          <ac:chgData name="Clifford Barnett" userId="a336c2dc-4ca5-4b05-b93a-7236d6532c0f" providerId="ADAL" clId="{03312CF6-6287-44FE-851D-92EA027B003A}" dt="2023-09-08T18:23:41.723" v="94" actId="20577"/>
          <ac:spMkLst>
            <pc:docMk/>
            <pc:sldMk cId="2449275604" sldId="270"/>
            <ac:spMk id="2" creationId="{F2153DD3-C27C-457D-ADDD-066D01CB95CA}"/>
          </ac:spMkLst>
        </pc:spChg>
        <pc:spChg chg="del mod">
          <ac:chgData name="Clifford Barnett" userId="a336c2dc-4ca5-4b05-b93a-7236d6532c0f" providerId="ADAL" clId="{03312CF6-6287-44FE-851D-92EA027B003A}" dt="2023-09-08T18:48:48.885" v="399" actId="478"/>
          <ac:spMkLst>
            <pc:docMk/>
            <pc:sldMk cId="2449275604" sldId="270"/>
            <ac:spMk id="7" creationId="{FB2E1D69-72FF-42E7-B654-E5C42CF065BE}"/>
          </ac:spMkLst>
        </pc:spChg>
        <pc:spChg chg="del">
          <ac:chgData name="Clifford Barnett" userId="a336c2dc-4ca5-4b05-b93a-7236d6532c0f" providerId="ADAL" clId="{03312CF6-6287-44FE-851D-92EA027B003A}" dt="2023-09-08T18:50:39.744" v="428" actId="478"/>
          <ac:spMkLst>
            <pc:docMk/>
            <pc:sldMk cId="2449275604" sldId="270"/>
            <ac:spMk id="10" creationId="{DE041A0D-FDDE-44D5-9EA2-4E9382C312F5}"/>
          </ac:spMkLst>
        </pc:spChg>
        <pc:spChg chg="mod">
          <ac:chgData name="Clifford Barnett" userId="a336c2dc-4ca5-4b05-b93a-7236d6532c0f" providerId="ADAL" clId="{03312CF6-6287-44FE-851D-92EA027B003A}" dt="2023-09-08T18:55:29.053" v="654" actId="1076"/>
          <ac:spMkLst>
            <pc:docMk/>
            <pc:sldMk cId="2449275604" sldId="270"/>
            <ac:spMk id="11" creationId="{DEBF2C96-0E31-4CF0-99E6-7002EE003891}"/>
          </ac:spMkLst>
        </pc:spChg>
        <pc:picChg chg="mod">
          <ac:chgData name="Clifford Barnett" userId="a336c2dc-4ca5-4b05-b93a-7236d6532c0f" providerId="ADAL" clId="{03312CF6-6287-44FE-851D-92EA027B003A}" dt="2023-09-08T18:49:52.982" v="400" actId="14826"/>
          <ac:picMkLst>
            <pc:docMk/>
            <pc:sldMk cId="2449275604" sldId="270"/>
            <ac:picMk id="8" creationId="{2E1650A8-AB3F-47CF-80BC-E457E3911176}"/>
          </ac:picMkLst>
        </pc:picChg>
        <pc:picChg chg="mod">
          <ac:chgData name="Clifford Barnett" userId="a336c2dc-4ca5-4b05-b93a-7236d6532c0f" providerId="ADAL" clId="{03312CF6-6287-44FE-851D-92EA027B003A}" dt="2023-09-08T18:54:39.219" v="615" actId="1076"/>
          <ac:picMkLst>
            <pc:docMk/>
            <pc:sldMk cId="2449275604" sldId="270"/>
            <ac:picMk id="9" creationId="{D49F8244-AA9A-448C-8A07-6A40EEF20895}"/>
          </ac:picMkLst>
        </pc:picChg>
      </pc:sldChg>
      <pc:sldChg chg="delSp modSp mod">
        <pc:chgData name="Clifford Barnett" userId="a336c2dc-4ca5-4b05-b93a-7236d6532c0f" providerId="ADAL" clId="{03312CF6-6287-44FE-851D-92EA027B003A}" dt="2023-09-08T18:55:40.853" v="655" actId="1076"/>
        <pc:sldMkLst>
          <pc:docMk/>
          <pc:sldMk cId="1649917437" sldId="271"/>
        </pc:sldMkLst>
        <pc:spChg chg="mod">
          <ac:chgData name="Clifford Barnett" userId="a336c2dc-4ca5-4b05-b93a-7236d6532c0f" providerId="ADAL" clId="{03312CF6-6287-44FE-851D-92EA027B003A}" dt="2023-09-08T18:23:50.276" v="100" actId="20577"/>
          <ac:spMkLst>
            <pc:docMk/>
            <pc:sldMk cId="1649917437" sldId="271"/>
            <ac:spMk id="2" creationId="{F2153DD3-C27C-457D-ADDD-066D01CB95CA}"/>
          </ac:spMkLst>
        </pc:spChg>
        <pc:spChg chg="del">
          <ac:chgData name="Clifford Barnett" userId="a336c2dc-4ca5-4b05-b93a-7236d6532c0f" providerId="ADAL" clId="{03312CF6-6287-44FE-851D-92EA027B003A}" dt="2023-09-08T18:51:36.711" v="486" actId="478"/>
          <ac:spMkLst>
            <pc:docMk/>
            <pc:sldMk cId="1649917437" sldId="271"/>
            <ac:spMk id="7" creationId="{FB2E1D69-72FF-42E7-B654-E5C42CF065BE}"/>
          </ac:spMkLst>
        </pc:spChg>
        <pc:spChg chg="mod">
          <ac:chgData name="Clifford Barnett" userId="a336c2dc-4ca5-4b05-b93a-7236d6532c0f" providerId="ADAL" clId="{03312CF6-6287-44FE-851D-92EA027B003A}" dt="2023-09-08T18:55:40.853" v="655" actId="1076"/>
          <ac:spMkLst>
            <pc:docMk/>
            <pc:sldMk cId="1649917437" sldId="271"/>
            <ac:spMk id="11" creationId="{DEBF2C96-0E31-4CF0-99E6-7002EE003891}"/>
          </ac:spMkLst>
        </pc:spChg>
        <pc:picChg chg="mod">
          <ac:chgData name="Clifford Barnett" userId="a336c2dc-4ca5-4b05-b93a-7236d6532c0f" providerId="ADAL" clId="{03312CF6-6287-44FE-851D-92EA027B003A}" dt="2023-09-08T18:51:58.465" v="488" actId="14826"/>
          <ac:picMkLst>
            <pc:docMk/>
            <pc:sldMk cId="1649917437" sldId="271"/>
            <ac:picMk id="8" creationId="{38A1EBC3-B2DB-41BE-857C-F658DAC849FC}"/>
          </ac:picMkLst>
        </pc:picChg>
        <pc:picChg chg="mod">
          <ac:chgData name="Clifford Barnett" userId="a336c2dc-4ca5-4b05-b93a-7236d6532c0f" providerId="ADAL" clId="{03312CF6-6287-44FE-851D-92EA027B003A}" dt="2023-09-08T18:52:15.382" v="489" actId="14826"/>
          <ac:picMkLst>
            <pc:docMk/>
            <pc:sldMk cId="1649917437" sldId="271"/>
            <ac:picMk id="9" creationId="{BBA2C7BE-BE7E-4956-B91A-11E55DCB1108}"/>
          </ac:picMkLst>
        </pc:picChg>
      </pc:sldChg>
      <pc:sldChg chg="delSp modSp mod">
        <pc:chgData name="Clifford Barnett" userId="a336c2dc-4ca5-4b05-b93a-7236d6532c0f" providerId="ADAL" clId="{03312CF6-6287-44FE-851D-92EA027B003A}" dt="2023-09-08T18:55:46.202" v="656" actId="1076"/>
        <pc:sldMkLst>
          <pc:docMk/>
          <pc:sldMk cId="1402009036" sldId="272"/>
        </pc:sldMkLst>
        <pc:spChg chg="mod">
          <ac:chgData name="Clifford Barnett" userId="a336c2dc-4ca5-4b05-b93a-7236d6532c0f" providerId="ADAL" clId="{03312CF6-6287-44FE-851D-92EA027B003A}" dt="2023-09-08T18:23:59.694" v="106" actId="20577"/>
          <ac:spMkLst>
            <pc:docMk/>
            <pc:sldMk cId="1402009036" sldId="272"/>
            <ac:spMk id="2" creationId="{F2153DD3-C27C-457D-ADDD-066D01CB95CA}"/>
          </ac:spMkLst>
        </pc:spChg>
        <pc:spChg chg="del mod">
          <ac:chgData name="Clifford Barnett" userId="a336c2dc-4ca5-4b05-b93a-7236d6532c0f" providerId="ADAL" clId="{03312CF6-6287-44FE-851D-92EA027B003A}" dt="2023-09-08T18:53:05.894" v="500" actId="478"/>
          <ac:spMkLst>
            <pc:docMk/>
            <pc:sldMk cId="1402009036" sldId="272"/>
            <ac:spMk id="7" creationId="{FB2E1D69-72FF-42E7-B654-E5C42CF065BE}"/>
          </ac:spMkLst>
        </pc:spChg>
        <pc:spChg chg="mod">
          <ac:chgData name="Clifford Barnett" userId="a336c2dc-4ca5-4b05-b93a-7236d6532c0f" providerId="ADAL" clId="{03312CF6-6287-44FE-851D-92EA027B003A}" dt="2023-09-08T18:55:46.202" v="656" actId="1076"/>
          <ac:spMkLst>
            <pc:docMk/>
            <pc:sldMk cId="1402009036" sldId="272"/>
            <ac:spMk id="11" creationId="{DEBF2C96-0E31-4CF0-99E6-7002EE003891}"/>
          </ac:spMkLst>
        </pc:spChg>
        <pc:picChg chg="mod">
          <ac:chgData name="Clifford Barnett" userId="a336c2dc-4ca5-4b05-b93a-7236d6532c0f" providerId="ADAL" clId="{03312CF6-6287-44FE-851D-92EA027B003A}" dt="2023-09-08T18:53:17.278" v="501" actId="14826"/>
          <ac:picMkLst>
            <pc:docMk/>
            <pc:sldMk cId="1402009036" sldId="272"/>
            <ac:picMk id="8" creationId="{CC850392-3195-4D2A-A494-50B82D693D95}"/>
          </ac:picMkLst>
        </pc:picChg>
        <pc:picChg chg="mod">
          <ac:chgData name="Clifford Barnett" userId="a336c2dc-4ca5-4b05-b93a-7236d6532c0f" providerId="ADAL" clId="{03312CF6-6287-44FE-851D-92EA027B003A}" dt="2023-09-08T18:53:40.546" v="503" actId="1076"/>
          <ac:picMkLst>
            <pc:docMk/>
            <pc:sldMk cId="1402009036" sldId="272"/>
            <ac:picMk id="9" creationId="{D4585677-13FB-4581-A544-BFC0536DD33C}"/>
          </ac:picMkLst>
        </pc:picChg>
      </pc:sldChg>
      <pc:sldChg chg="delSp modSp mod">
        <pc:chgData name="Clifford Barnett" userId="a336c2dc-4ca5-4b05-b93a-7236d6532c0f" providerId="ADAL" clId="{03312CF6-6287-44FE-851D-92EA027B003A}" dt="2023-09-08T18:56:53.524" v="676" actId="20577"/>
        <pc:sldMkLst>
          <pc:docMk/>
          <pc:sldMk cId="2003082402" sldId="273"/>
        </pc:sldMkLst>
        <pc:spChg chg="mod">
          <ac:chgData name="Clifford Barnett" userId="a336c2dc-4ca5-4b05-b93a-7236d6532c0f" providerId="ADAL" clId="{03312CF6-6287-44FE-851D-92EA027B003A}" dt="2023-09-08T18:24:09.437" v="112" actId="20577"/>
          <ac:spMkLst>
            <pc:docMk/>
            <pc:sldMk cId="2003082402" sldId="273"/>
            <ac:spMk id="2" creationId="{F2153DD3-C27C-457D-ADDD-066D01CB95CA}"/>
          </ac:spMkLst>
        </pc:spChg>
        <pc:spChg chg="del">
          <ac:chgData name="Clifford Barnett" userId="a336c2dc-4ca5-4b05-b93a-7236d6532c0f" providerId="ADAL" clId="{03312CF6-6287-44FE-851D-92EA027B003A}" dt="2023-09-08T18:55:58.366" v="657" actId="478"/>
          <ac:spMkLst>
            <pc:docMk/>
            <pc:sldMk cId="2003082402" sldId="273"/>
            <ac:spMk id="7" creationId="{FB2E1D69-72FF-42E7-B654-E5C42CF065BE}"/>
          </ac:spMkLst>
        </pc:spChg>
        <pc:spChg chg="mod">
          <ac:chgData name="Clifford Barnett" userId="a336c2dc-4ca5-4b05-b93a-7236d6532c0f" providerId="ADAL" clId="{03312CF6-6287-44FE-851D-92EA027B003A}" dt="2023-09-08T18:56:53.524" v="676" actId="20577"/>
          <ac:spMkLst>
            <pc:docMk/>
            <pc:sldMk cId="2003082402" sldId="273"/>
            <ac:spMk id="11" creationId="{DEBF2C96-0E31-4CF0-99E6-7002EE003891}"/>
          </ac:spMkLst>
        </pc:spChg>
        <pc:picChg chg="mod">
          <ac:chgData name="Clifford Barnett" userId="a336c2dc-4ca5-4b05-b93a-7236d6532c0f" providerId="ADAL" clId="{03312CF6-6287-44FE-851D-92EA027B003A}" dt="2023-09-08T18:56:26.473" v="660" actId="14100"/>
          <ac:picMkLst>
            <pc:docMk/>
            <pc:sldMk cId="2003082402" sldId="273"/>
            <ac:picMk id="6" creationId="{DE4DC984-6317-4A47-A4EB-C940467D98E8}"/>
          </ac:picMkLst>
        </pc:picChg>
        <pc:picChg chg="mod">
          <ac:chgData name="Clifford Barnett" userId="a336c2dc-4ca5-4b05-b93a-7236d6532c0f" providerId="ADAL" clId="{03312CF6-6287-44FE-851D-92EA027B003A}" dt="2023-09-08T18:56:41.828" v="661" actId="14826"/>
          <ac:picMkLst>
            <pc:docMk/>
            <pc:sldMk cId="2003082402" sldId="273"/>
            <ac:picMk id="8" creationId="{35D82703-AA90-4E73-B6ED-9ABC28D88975}"/>
          </ac:picMkLst>
        </pc:picChg>
      </pc:sldChg>
      <pc:sldChg chg="delSp modSp mod">
        <pc:chgData name="Clifford Barnett" userId="a336c2dc-4ca5-4b05-b93a-7236d6532c0f" providerId="ADAL" clId="{03312CF6-6287-44FE-851D-92EA027B003A}" dt="2023-09-08T18:57:54.013" v="691" actId="20577"/>
        <pc:sldMkLst>
          <pc:docMk/>
          <pc:sldMk cId="2619727379" sldId="274"/>
        </pc:sldMkLst>
        <pc:spChg chg="mod">
          <ac:chgData name="Clifford Barnett" userId="a336c2dc-4ca5-4b05-b93a-7236d6532c0f" providerId="ADAL" clId="{03312CF6-6287-44FE-851D-92EA027B003A}" dt="2023-09-08T18:24:19.343" v="120" actId="20577"/>
          <ac:spMkLst>
            <pc:docMk/>
            <pc:sldMk cId="2619727379" sldId="274"/>
            <ac:spMk id="2" creationId="{F2153DD3-C27C-457D-ADDD-066D01CB95CA}"/>
          </ac:spMkLst>
        </pc:spChg>
        <pc:spChg chg="del mod">
          <ac:chgData name="Clifford Barnett" userId="a336c2dc-4ca5-4b05-b93a-7236d6532c0f" providerId="ADAL" clId="{03312CF6-6287-44FE-851D-92EA027B003A}" dt="2023-09-08T18:57:10.253" v="678" actId="478"/>
          <ac:spMkLst>
            <pc:docMk/>
            <pc:sldMk cId="2619727379" sldId="274"/>
            <ac:spMk id="7" creationId="{FB2E1D69-72FF-42E7-B654-E5C42CF065BE}"/>
          </ac:spMkLst>
        </pc:spChg>
        <pc:spChg chg="mod">
          <ac:chgData name="Clifford Barnett" userId="a336c2dc-4ca5-4b05-b93a-7236d6532c0f" providerId="ADAL" clId="{03312CF6-6287-44FE-851D-92EA027B003A}" dt="2023-09-08T18:57:54.013" v="691" actId="20577"/>
          <ac:spMkLst>
            <pc:docMk/>
            <pc:sldMk cId="2619727379" sldId="274"/>
            <ac:spMk id="11" creationId="{DEBF2C96-0E31-4CF0-99E6-7002EE003891}"/>
          </ac:spMkLst>
        </pc:spChg>
        <pc:picChg chg="mod">
          <ac:chgData name="Clifford Barnett" userId="a336c2dc-4ca5-4b05-b93a-7236d6532c0f" providerId="ADAL" clId="{03312CF6-6287-44FE-851D-92EA027B003A}" dt="2023-09-08T18:57:33.257" v="681" actId="14100"/>
          <ac:picMkLst>
            <pc:docMk/>
            <pc:sldMk cId="2619727379" sldId="274"/>
            <ac:picMk id="6" creationId="{DE47E729-729F-40ED-A009-141CDD6ED6C6}"/>
          </ac:picMkLst>
        </pc:picChg>
        <pc:picChg chg="mod">
          <ac:chgData name="Clifford Barnett" userId="a336c2dc-4ca5-4b05-b93a-7236d6532c0f" providerId="ADAL" clId="{03312CF6-6287-44FE-851D-92EA027B003A}" dt="2023-09-08T18:57:45.311" v="682" actId="14826"/>
          <ac:picMkLst>
            <pc:docMk/>
            <pc:sldMk cId="2619727379" sldId="274"/>
            <ac:picMk id="8" creationId="{A0A3EE1C-9239-4B5E-AD2E-CDBF491AA661}"/>
          </ac:picMkLst>
        </pc:picChg>
      </pc:sldChg>
      <pc:sldChg chg="delSp modSp mod">
        <pc:chgData name="Clifford Barnett" userId="a336c2dc-4ca5-4b05-b93a-7236d6532c0f" providerId="ADAL" clId="{03312CF6-6287-44FE-851D-92EA027B003A}" dt="2023-09-08T18:59:11.891" v="703" actId="20577"/>
        <pc:sldMkLst>
          <pc:docMk/>
          <pc:sldMk cId="1910655496" sldId="275"/>
        </pc:sldMkLst>
        <pc:spChg chg="mod">
          <ac:chgData name="Clifford Barnett" userId="a336c2dc-4ca5-4b05-b93a-7236d6532c0f" providerId="ADAL" clId="{03312CF6-6287-44FE-851D-92EA027B003A}" dt="2023-09-08T18:24:31.170" v="126" actId="20577"/>
          <ac:spMkLst>
            <pc:docMk/>
            <pc:sldMk cId="1910655496" sldId="275"/>
            <ac:spMk id="2" creationId="{F2153DD3-C27C-457D-ADDD-066D01CB95CA}"/>
          </ac:spMkLst>
        </pc:spChg>
        <pc:spChg chg="del">
          <ac:chgData name="Clifford Barnett" userId="a336c2dc-4ca5-4b05-b93a-7236d6532c0f" providerId="ADAL" clId="{03312CF6-6287-44FE-851D-92EA027B003A}" dt="2023-09-08T18:58:15.590" v="692" actId="478"/>
          <ac:spMkLst>
            <pc:docMk/>
            <pc:sldMk cId="1910655496" sldId="275"/>
            <ac:spMk id="7" creationId="{FB2E1D69-72FF-42E7-B654-E5C42CF065BE}"/>
          </ac:spMkLst>
        </pc:spChg>
        <pc:spChg chg="mod">
          <ac:chgData name="Clifford Barnett" userId="a336c2dc-4ca5-4b05-b93a-7236d6532c0f" providerId="ADAL" clId="{03312CF6-6287-44FE-851D-92EA027B003A}" dt="2023-09-08T18:59:11.891" v="703" actId="20577"/>
          <ac:spMkLst>
            <pc:docMk/>
            <pc:sldMk cId="1910655496" sldId="275"/>
            <ac:spMk id="11" creationId="{DEBF2C96-0E31-4CF0-99E6-7002EE003891}"/>
          </ac:spMkLst>
        </pc:spChg>
        <pc:picChg chg="mod">
          <ac:chgData name="Clifford Barnett" userId="a336c2dc-4ca5-4b05-b93a-7236d6532c0f" providerId="ADAL" clId="{03312CF6-6287-44FE-851D-92EA027B003A}" dt="2023-09-08T18:58:37.071" v="695" actId="14100"/>
          <ac:picMkLst>
            <pc:docMk/>
            <pc:sldMk cId="1910655496" sldId="275"/>
            <ac:picMk id="4" creationId="{E49AD1C7-03D3-4A34-BB4E-6BF9DF0EC0FB}"/>
          </ac:picMkLst>
        </pc:picChg>
        <pc:picChg chg="mod">
          <ac:chgData name="Clifford Barnett" userId="a336c2dc-4ca5-4b05-b93a-7236d6532c0f" providerId="ADAL" clId="{03312CF6-6287-44FE-851D-92EA027B003A}" dt="2023-09-08T18:59:00.018" v="696" actId="14826"/>
          <ac:picMkLst>
            <pc:docMk/>
            <pc:sldMk cId="1910655496" sldId="275"/>
            <ac:picMk id="6" creationId="{7B5956DA-84DC-4B5F-BD52-D15D27313E07}"/>
          </ac:picMkLst>
        </pc:picChg>
      </pc:sldChg>
      <pc:sldChg chg="delSp modSp mod">
        <pc:chgData name="Clifford Barnett" userId="a336c2dc-4ca5-4b05-b93a-7236d6532c0f" providerId="ADAL" clId="{03312CF6-6287-44FE-851D-92EA027B003A}" dt="2023-09-08T19:00:23.609" v="716" actId="20577"/>
        <pc:sldMkLst>
          <pc:docMk/>
          <pc:sldMk cId="3265359013" sldId="276"/>
        </pc:sldMkLst>
        <pc:spChg chg="mod">
          <ac:chgData name="Clifford Barnett" userId="a336c2dc-4ca5-4b05-b93a-7236d6532c0f" providerId="ADAL" clId="{03312CF6-6287-44FE-851D-92EA027B003A}" dt="2023-09-08T18:25:09.185" v="132" actId="20577"/>
          <ac:spMkLst>
            <pc:docMk/>
            <pc:sldMk cId="3265359013" sldId="276"/>
            <ac:spMk id="2" creationId="{F2153DD3-C27C-457D-ADDD-066D01CB95CA}"/>
          </ac:spMkLst>
        </pc:spChg>
        <pc:spChg chg="del">
          <ac:chgData name="Clifford Barnett" userId="a336c2dc-4ca5-4b05-b93a-7236d6532c0f" providerId="ADAL" clId="{03312CF6-6287-44FE-851D-92EA027B003A}" dt="2023-09-08T18:59:18.582" v="704" actId="478"/>
          <ac:spMkLst>
            <pc:docMk/>
            <pc:sldMk cId="3265359013" sldId="276"/>
            <ac:spMk id="7" creationId="{FB2E1D69-72FF-42E7-B654-E5C42CF065BE}"/>
          </ac:spMkLst>
        </pc:spChg>
        <pc:spChg chg="mod">
          <ac:chgData name="Clifford Barnett" userId="a336c2dc-4ca5-4b05-b93a-7236d6532c0f" providerId="ADAL" clId="{03312CF6-6287-44FE-851D-92EA027B003A}" dt="2023-09-08T19:00:23.609" v="716" actId="20577"/>
          <ac:spMkLst>
            <pc:docMk/>
            <pc:sldMk cId="3265359013" sldId="276"/>
            <ac:spMk id="11" creationId="{DEBF2C96-0E31-4CF0-99E6-7002EE003891}"/>
          </ac:spMkLst>
        </pc:spChg>
        <pc:picChg chg="mod">
          <ac:chgData name="Clifford Barnett" userId="a336c2dc-4ca5-4b05-b93a-7236d6532c0f" providerId="ADAL" clId="{03312CF6-6287-44FE-851D-92EA027B003A}" dt="2023-09-08T18:59:58.708" v="707" actId="14100"/>
          <ac:picMkLst>
            <pc:docMk/>
            <pc:sldMk cId="3265359013" sldId="276"/>
            <ac:picMk id="6" creationId="{11130D86-92C0-4387-B589-071EB4A37A26}"/>
          </ac:picMkLst>
        </pc:picChg>
        <pc:picChg chg="mod">
          <ac:chgData name="Clifford Barnett" userId="a336c2dc-4ca5-4b05-b93a-7236d6532c0f" providerId="ADAL" clId="{03312CF6-6287-44FE-851D-92EA027B003A}" dt="2023-09-08T19:00:12.244" v="709" actId="14100"/>
          <ac:picMkLst>
            <pc:docMk/>
            <pc:sldMk cId="3265359013" sldId="276"/>
            <ac:picMk id="8" creationId="{0364EAD7-FF67-47D1-AC12-23C4EFB12EA1}"/>
          </ac:picMkLst>
        </pc:picChg>
      </pc:sldChg>
      <pc:sldChg chg="modSp mod">
        <pc:chgData name="Clifford Barnett" userId="a336c2dc-4ca5-4b05-b93a-7236d6532c0f" providerId="ADAL" clId="{03312CF6-6287-44FE-851D-92EA027B003A}" dt="2023-09-08T18:45:42.908" v="396" actId="20577"/>
        <pc:sldMkLst>
          <pc:docMk/>
          <pc:sldMk cId="594411155" sldId="277"/>
        </pc:sldMkLst>
        <pc:spChg chg="mod">
          <ac:chgData name="Clifford Barnett" userId="a336c2dc-4ca5-4b05-b93a-7236d6532c0f" providerId="ADAL" clId="{03312CF6-6287-44FE-851D-92EA027B003A}" dt="2023-09-08T18:45:42.908" v="396" actId="20577"/>
          <ac:spMkLst>
            <pc:docMk/>
            <pc:sldMk cId="594411155" sldId="277"/>
            <ac:spMk id="2" creationId="{F2153DD3-C27C-457D-ADDD-066D01CB95CA}"/>
          </ac:spMkLst>
        </pc:spChg>
        <pc:spChg chg="mod">
          <ac:chgData name="Clifford Barnett" userId="a336c2dc-4ca5-4b05-b93a-7236d6532c0f" providerId="ADAL" clId="{03312CF6-6287-44FE-851D-92EA027B003A}" dt="2023-09-08T18:45:36.425" v="393" actId="6549"/>
          <ac:spMkLst>
            <pc:docMk/>
            <pc:sldMk cId="594411155" sldId="277"/>
            <ac:spMk id="7" creationId="{FB2E1D69-72FF-42E7-B654-E5C42CF065BE}"/>
          </ac:spMkLst>
        </pc:spChg>
      </pc:sldChg>
      <pc:sldChg chg="modSp mod">
        <pc:chgData name="Clifford Barnett" userId="a336c2dc-4ca5-4b05-b93a-7236d6532c0f" providerId="ADAL" clId="{03312CF6-6287-44FE-851D-92EA027B003A}" dt="2023-09-08T18:25:52.332" v="167" actId="20577"/>
        <pc:sldMkLst>
          <pc:docMk/>
          <pc:sldMk cId="1967161663" sldId="278"/>
        </pc:sldMkLst>
        <pc:graphicFrameChg chg="modGraphic">
          <ac:chgData name="Clifford Barnett" userId="a336c2dc-4ca5-4b05-b93a-7236d6532c0f" providerId="ADAL" clId="{03312CF6-6287-44FE-851D-92EA027B003A}" dt="2023-09-08T18:25:52.332" v="167" actId="20577"/>
          <ac:graphicFrameMkLst>
            <pc:docMk/>
            <pc:sldMk cId="1967161663" sldId="278"/>
            <ac:graphicFrameMk id="4" creationId="{31F44B22-324B-4DE8-B32C-85312184904C}"/>
          </ac:graphicFrameMkLst>
        </pc:graphicFrameChg>
      </pc:sldChg>
      <pc:sldChg chg="modSp mod">
        <pc:chgData name="Clifford Barnett" userId="a336c2dc-4ca5-4b05-b93a-7236d6532c0f" providerId="ADAL" clId="{03312CF6-6287-44FE-851D-92EA027B003A}" dt="2023-09-08T19:04:32.732" v="737" actId="1076"/>
        <pc:sldMkLst>
          <pc:docMk/>
          <pc:sldMk cId="1436247493" sldId="279"/>
        </pc:sldMkLst>
        <pc:spChg chg="mod">
          <ac:chgData name="Clifford Barnett" userId="a336c2dc-4ca5-4b05-b93a-7236d6532c0f" providerId="ADAL" clId="{03312CF6-6287-44FE-851D-92EA027B003A}" dt="2023-09-08T18:26:15.472" v="179" actId="20577"/>
          <ac:spMkLst>
            <pc:docMk/>
            <pc:sldMk cId="1436247493" sldId="279"/>
            <ac:spMk id="2" creationId="{F2153DD3-C27C-457D-ADDD-066D01CB95CA}"/>
          </ac:spMkLst>
        </pc:spChg>
        <pc:spChg chg="mod">
          <ac:chgData name="Clifford Barnett" userId="a336c2dc-4ca5-4b05-b93a-7236d6532c0f" providerId="ADAL" clId="{03312CF6-6287-44FE-851D-92EA027B003A}" dt="2023-09-08T19:03:29.564" v="730" actId="20577"/>
          <ac:spMkLst>
            <pc:docMk/>
            <pc:sldMk cId="1436247493" sldId="279"/>
            <ac:spMk id="11" creationId="{DEBF2C96-0E31-4CF0-99E6-7002EE003891}"/>
          </ac:spMkLst>
        </pc:spChg>
        <pc:picChg chg="mod">
          <ac:chgData name="Clifford Barnett" userId="a336c2dc-4ca5-4b05-b93a-7236d6532c0f" providerId="ADAL" clId="{03312CF6-6287-44FE-851D-92EA027B003A}" dt="2023-09-08T19:03:05.856" v="721" actId="1076"/>
          <ac:picMkLst>
            <pc:docMk/>
            <pc:sldMk cId="1436247493" sldId="279"/>
            <ac:picMk id="9" creationId="{96E0A938-DDED-4D18-8279-F877DB2009B9}"/>
          </ac:picMkLst>
        </pc:picChg>
        <pc:picChg chg="mod">
          <ac:chgData name="Clifford Barnett" userId="a336c2dc-4ca5-4b05-b93a-7236d6532c0f" providerId="ADAL" clId="{03312CF6-6287-44FE-851D-92EA027B003A}" dt="2023-09-08T19:04:32.732" v="737" actId="1076"/>
          <ac:picMkLst>
            <pc:docMk/>
            <pc:sldMk cId="1436247493" sldId="279"/>
            <ac:picMk id="10" creationId="{042A2B03-2CA4-43AB-B9A6-EB1B4124E5E3}"/>
          </ac:picMkLst>
        </pc:picChg>
      </pc:sldChg>
      <pc:sldChg chg="delSp modSp mod">
        <pc:chgData name="Clifford Barnett" userId="a336c2dc-4ca5-4b05-b93a-7236d6532c0f" providerId="ADAL" clId="{03312CF6-6287-44FE-851D-92EA027B003A}" dt="2023-09-08T19:07:05.737" v="1040" actId="1076"/>
        <pc:sldMkLst>
          <pc:docMk/>
          <pc:sldMk cId="2120266411" sldId="280"/>
        </pc:sldMkLst>
        <pc:spChg chg="mod">
          <ac:chgData name="Clifford Barnett" userId="a336c2dc-4ca5-4b05-b93a-7236d6532c0f" providerId="ADAL" clId="{03312CF6-6287-44FE-851D-92EA027B003A}" dt="2023-09-08T18:26:26.699" v="188" actId="20577"/>
          <ac:spMkLst>
            <pc:docMk/>
            <pc:sldMk cId="2120266411" sldId="280"/>
            <ac:spMk id="2" creationId="{F2153DD3-C27C-457D-ADDD-066D01CB95CA}"/>
          </ac:spMkLst>
        </pc:spChg>
        <pc:spChg chg="mod">
          <ac:chgData name="Clifford Barnett" userId="a336c2dc-4ca5-4b05-b93a-7236d6532c0f" providerId="ADAL" clId="{03312CF6-6287-44FE-851D-92EA027B003A}" dt="2023-09-08T19:07:05.737" v="1040" actId="1076"/>
          <ac:spMkLst>
            <pc:docMk/>
            <pc:sldMk cId="2120266411" sldId="280"/>
            <ac:spMk id="11" creationId="{DEBF2C96-0E31-4CF0-99E6-7002EE003891}"/>
          </ac:spMkLst>
        </pc:spChg>
        <pc:spChg chg="del">
          <ac:chgData name="Clifford Barnett" userId="a336c2dc-4ca5-4b05-b93a-7236d6532c0f" providerId="ADAL" clId="{03312CF6-6287-44FE-851D-92EA027B003A}" dt="2023-09-08T19:04:52.560" v="738" actId="478"/>
          <ac:spMkLst>
            <pc:docMk/>
            <pc:sldMk cId="2120266411" sldId="280"/>
            <ac:spMk id="12" creationId="{5BBB79BA-CFA9-4FB5-9CD3-588DEE1B9388}"/>
          </ac:spMkLst>
        </pc:spChg>
        <pc:picChg chg="mod modCrop">
          <ac:chgData name="Clifford Barnett" userId="a336c2dc-4ca5-4b05-b93a-7236d6532c0f" providerId="ADAL" clId="{03312CF6-6287-44FE-851D-92EA027B003A}" dt="2023-09-08T19:06:49.905" v="1039" actId="1076"/>
          <ac:picMkLst>
            <pc:docMk/>
            <pc:sldMk cId="2120266411" sldId="280"/>
            <ac:picMk id="6" creationId="{42C4FBCD-BC93-4935-A18A-BC2ACBC0A396}"/>
          </ac:picMkLst>
        </pc:picChg>
        <pc:picChg chg="mod">
          <ac:chgData name="Clifford Barnett" userId="a336c2dc-4ca5-4b05-b93a-7236d6532c0f" providerId="ADAL" clId="{03312CF6-6287-44FE-851D-92EA027B003A}" dt="2023-09-08T19:04:28.125" v="736" actId="14826"/>
          <ac:picMkLst>
            <pc:docMk/>
            <pc:sldMk cId="2120266411" sldId="280"/>
            <ac:picMk id="7" creationId="{7AB97407-9B67-459E-B548-6E0807DE8ED0}"/>
          </ac:picMkLst>
        </pc:picChg>
      </pc:sldChg>
      <pc:sldChg chg="delSp modSp mod">
        <pc:chgData name="Clifford Barnett" userId="a336c2dc-4ca5-4b05-b93a-7236d6532c0f" providerId="ADAL" clId="{03312CF6-6287-44FE-851D-92EA027B003A}" dt="2023-09-08T19:09:23.290" v="1199" actId="1076"/>
        <pc:sldMkLst>
          <pc:docMk/>
          <pc:sldMk cId="3635049448" sldId="281"/>
        </pc:sldMkLst>
        <pc:spChg chg="mod">
          <ac:chgData name="Clifford Barnett" userId="a336c2dc-4ca5-4b05-b93a-7236d6532c0f" providerId="ADAL" clId="{03312CF6-6287-44FE-851D-92EA027B003A}" dt="2023-09-08T18:26:35.817" v="199" actId="20577"/>
          <ac:spMkLst>
            <pc:docMk/>
            <pc:sldMk cId="3635049448" sldId="281"/>
            <ac:spMk id="2" creationId="{F2153DD3-C27C-457D-ADDD-066D01CB95CA}"/>
          </ac:spMkLst>
        </pc:spChg>
        <pc:spChg chg="del">
          <ac:chgData name="Clifford Barnett" userId="a336c2dc-4ca5-4b05-b93a-7236d6532c0f" providerId="ADAL" clId="{03312CF6-6287-44FE-851D-92EA027B003A}" dt="2023-09-08T19:07:42.281" v="1044" actId="478"/>
          <ac:spMkLst>
            <pc:docMk/>
            <pc:sldMk cId="3635049448" sldId="281"/>
            <ac:spMk id="10" creationId="{E8B44AEA-BBFB-4EEA-9946-84F18A3B7B81}"/>
          </ac:spMkLst>
        </pc:spChg>
        <pc:spChg chg="mod">
          <ac:chgData name="Clifford Barnett" userId="a336c2dc-4ca5-4b05-b93a-7236d6532c0f" providerId="ADAL" clId="{03312CF6-6287-44FE-851D-92EA027B003A}" dt="2023-09-08T19:09:16.415" v="1198" actId="20577"/>
          <ac:spMkLst>
            <pc:docMk/>
            <pc:sldMk cId="3635049448" sldId="281"/>
            <ac:spMk id="11" creationId="{DEBF2C96-0E31-4CF0-99E6-7002EE003891}"/>
          </ac:spMkLst>
        </pc:spChg>
        <pc:picChg chg="mod">
          <ac:chgData name="Clifford Barnett" userId="a336c2dc-4ca5-4b05-b93a-7236d6532c0f" providerId="ADAL" clId="{03312CF6-6287-44FE-851D-92EA027B003A}" dt="2023-09-08T19:08:02.411" v="1045" actId="14826"/>
          <ac:picMkLst>
            <pc:docMk/>
            <pc:sldMk cId="3635049448" sldId="281"/>
            <ac:picMk id="8" creationId="{F6286589-AFBF-48B9-B3B9-2C7291857092}"/>
          </ac:picMkLst>
        </pc:picChg>
        <pc:picChg chg="mod">
          <ac:chgData name="Clifford Barnett" userId="a336c2dc-4ca5-4b05-b93a-7236d6532c0f" providerId="ADAL" clId="{03312CF6-6287-44FE-851D-92EA027B003A}" dt="2023-09-08T19:09:23.290" v="1199" actId="1076"/>
          <ac:picMkLst>
            <pc:docMk/>
            <pc:sldMk cId="3635049448" sldId="281"/>
            <ac:picMk id="9" creationId="{69E65BC4-8DD2-4EA7-8807-C55851C05CC4}"/>
          </ac:picMkLst>
        </pc:picChg>
      </pc:sldChg>
      <pc:sldChg chg="delSp modSp mod">
        <pc:chgData name="Clifford Barnett" userId="a336c2dc-4ca5-4b05-b93a-7236d6532c0f" providerId="ADAL" clId="{03312CF6-6287-44FE-851D-92EA027B003A}" dt="2023-09-08T19:14:37.121" v="1532" actId="1076"/>
        <pc:sldMkLst>
          <pc:docMk/>
          <pc:sldMk cId="1717251748" sldId="282"/>
        </pc:sldMkLst>
        <pc:spChg chg="mod">
          <ac:chgData name="Clifford Barnett" userId="a336c2dc-4ca5-4b05-b93a-7236d6532c0f" providerId="ADAL" clId="{03312CF6-6287-44FE-851D-92EA027B003A}" dt="2023-09-08T18:27:07.236" v="221" actId="20577"/>
          <ac:spMkLst>
            <pc:docMk/>
            <pc:sldMk cId="1717251748" sldId="282"/>
            <ac:spMk id="2" creationId="{F2153DD3-C27C-457D-ADDD-066D01CB95CA}"/>
          </ac:spMkLst>
        </pc:spChg>
        <pc:spChg chg="del">
          <ac:chgData name="Clifford Barnett" userId="a336c2dc-4ca5-4b05-b93a-7236d6532c0f" providerId="ADAL" clId="{03312CF6-6287-44FE-851D-92EA027B003A}" dt="2023-09-08T19:12:17.467" v="1400" actId="478"/>
          <ac:spMkLst>
            <pc:docMk/>
            <pc:sldMk cId="1717251748" sldId="282"/>
            <ac:spMk id="10" creationId="{E8B44AEA-BBFB-4EEA-9946-84F18A3B7B81}"/>
          </ac:spMkLst>
        </pc:spChg>
        <pc:spChg chg="mod">
          <ac:chgData name="Clifford Barnett" userId="a336c2dc-4ca5-4b05-b93a-7236d6532c0f" providerId="ADAL" clId="{03312CF6-6287-44FE-851D-92EA027B003A}" dt="2023-09-08T19:13:49.218" v="1528" actId="20577"/>
          <ac:spMkLst>
            <pc:docMk/>
            <pc:sldMk cId="1717251748" sldId="282"/>
            <ac:spMk id="11" creationId="{DEBF2C96-0E31-4CF0-99E6-7002EE003891}"/>
          </ac:spMkLst>
        </pc:spChg>
        <pc:picChg chg="mod">
          <ac:chgData name="Clifford Barnett" userId="a336c2dc-4ca5-4b05-b93a-7236d6532c0f" providerId="ADAL" clId="{03312CF6-6287-44FE-851D-92EA027B003A}" dt="2023-09-08T19:14:22.893" v="1531" actId="1076"/>
          <ac:picMkLst>
            <pc:docMk/>
            <pc:sldMk cId="1717251748" sldId="282"/>
            <ac:picMk id="8" creationId="{F6286589-AFBF-48B9-B3B9-2C7291857092}"/>
          </ac:picMkLst>
        </pc:picChg>
        <pc:picChg chg="mod">
          <ac:chgData name="Clifford Barnett" userId="a336c2dc-4ca5-4b05-b93a-7236d6532c0f" providerId="ADAL" clId="{03312CF6-6287-44FE-851D-92EA027B003A}" dt="2023-09-08T19:14:37.121" v="1532" actId="1076"/>
          <ac:picMkLst>
            <pc:docMk/>
            <pc:sldMk cId="1717251748" sldId="282"/>
            <ac:picMk id="9" creationId="{69E65BC4-8DD2-4EA7-8807-C55851C05CC4}"/>
          </ac:picMkLst>
        </pc:picChg>
      </pc:sldChg>
      <pc:sldChg chg="delSp modSp mod">
        <pc:chgData name="Clifford Barnett" userId="a336c2dc-4ca5-4b05-b93a-7236d6532c0f" providerId="ADAL" clId="{03312CF6-6287-44FE-851D-92EA027B003A}" dt="2023-09-08T19:11:55.497" v="1398" actId="20577"/>
        <pc:sldMkLst>
          <pc:docMk/>
          <pc:sldMk cId="2432069360" sldId="283"/>
        </pc:sldMkLst>
        <pc:spChg chg="mod">
          <ac:chgData name="Clifford Barnett" userId="a336c2dc-4ca5-4b05-b93a-7236d6532c0f" providerId="ADAL" clId="{03312CF6-6287-44FE-851D-92EA027B003A}" dt="2023-09-08T18:26:51.127" v="210" actId="20577"/>
          <ac:spMkLst>
            <pc:docMk/>
            <pc:sldMk cId="2432069360" sldId="283"/>
            <ac:spMk id="2" creationId="{F2153DD3-C27C-457D-ADDD-066D01CB95CA}"/>
          </ac:spMkLst>
        </pc:spChg>
        <pc:spChg chg="del">
          <ac:chgData name="Clifford Barnett" userId="a336c2dc-4ca5-4b05-b93a-7236d6532c0f" providerId="ADAL" clId="{03312CF6-6287-44FE-851D-92EA027B003A}" dt="2023-09-08T19:09:45.017" v="1204" actId="478"/>
          <ac:spMkLst>
            <pc:docMk/>
            <pc:sldMk cId="2432069360" sldId="283"/>
            <ac:spMk id="10" creationId="{E8B44AEA-BBFB-4EEA-9946-84F18A3B7B81}"/>
          </ac:spMkLst>
        </pc:spChg>
        <pc:spChg chg="mod">
          <ac:chgData name="Clifford Barnett" userId="a336c2dc-4ca5-4b05-b93a-7236d6532c0f" providerId="ADAL" clId="{03312CF6-6287-44FE-851D-92EA027B003A}" dt="2023-09-08T19:11:55.497" v="1398" actId="20577"/>
          <ac:spMkLst>
            <pc:docMk/>
            <pc:sldMk cId="2432069360" sldId="283"/>
            <ac:spMk id="11" creationId="{DEBF2C96-0E31-4CF0-99E6-7002EE003891}"/>
          </ac:spMkLst>
        </pc:spChg>
        <pc:picChg chg="mod">
          <ac:chgData name="Clifford Barnett" userId="a336c2dc-4ca5-4b05-b93a-7236d6532c0f" providerId="ADAL" clId="{03312CF6-6287-44FE-851D-92EA027B003A}" dt="2023-09-08T19:10:28.131" v="1208" actId="1076"/>
          <ac:picMkLst>
            <pc:docMk/>
            <pc:sldMk cId="2432069360" sldId="283"/>
            <ac:picMk id="7" creationId="{45F9F205-23E9-405C-880F-A5B5405C81A3}"/>
          </ac:picMkLst>
        </pc:picChg>
        <pc:picChg chg="mod">
          <ac:chgData name="Clifford Barnett" userId="a336c2dc-4ca5-4b05-b93a-7236d6532c0f" providerId="ADAL" clId="{03312CF6-6287-44FE-851D-92EA027B003A}" dt="2023-09-08T19:10:46.608" v="1210" actId="14826"/>
          <ac:picMkLst>
            <pc:docMk/>
            <pc:sldMk cId="2432069360" sldId="283"/>
            <ac:picMk id="12" creationId="{506C6877-6CC6-4CB3-874E-498BC89E4DEF}"/>
          </ac:picMkLst>
        </pc:picChg>
      </pc:sldChg>
      <pc:sldChg chg="delSp modSp mod">
        <pc:chgData name="Clifford Barnett" userId="a336c2dc-4ca5-4b05-b93a-7236d6532c0f" providerId="ADAL" clId="{03312CF6-6287-44FE-851D-92EA027B003A}" dt="2023-09-08T19:16:15.322" v="1637" actId="14826"/>
        <pc:sldMkLst>
          <pc:docMk/>
          <pc:sldMk cId="4254363702" sldId="284"/>
        </pc:sldMkLst>
        <pc:spChg chg="mod">
          <ac:chgData name="Clifford Barnett" userId="a336c2dc-4ca5-4b05-b93a-7236d6532c0f" providerId="ADAL" clId="{03312CF6-6287-44FE-851D-92EA027B003A}" dt="2023-09-08T18:27:18.071" v="230" actId="20577"/>
          <ac:spMkLst>
            <pc:docMk/>
            <pc:sldMk cId="4254363702" sldId="284"/>
            <ac:spMk id="2" creationId="{F2153DD3-C27C-457D-ADDD-066D01CB95CA}"/>
          </ac:spMkLst>
        </pc:spChg>
        <pc:spChg chg="del">
          <ac:chgData name="Clifford Barnett" userId="a336c2dc-4ca5-4b05-b93a-7236d6532c0f" providerId="ADAL" clId="{03312CF6-6287-44FE-851D-92EA027B003A}" dt="2023-09-08T19:15:06.780" v="1533" actId="478"/>
          <ac:spMkLst>
            <pc:docMk/>
            <pc:sldMk cId="4254363702" sldId="284"/>
            <ac:spMk id="10" creationId="{E8B44AEA-BBFB-4EEA-9946-84F18A3B7B81}"/>
          </ac:spMkLst>
        </pc:spChg>
        <pc:spChg chg="mod">
          <ac:chgData name="Clifford Barnett" userId="a336c2dc-4ca5-4b05-b93a-7236d6532c0f" providerId="ADAL" clId="{03312CF6-6287-44FE-851D-92EA027B003A}" dt="2023-09-08T19:15:50.468" v="1635" actId="20577"/>
          <ac:spMkLst>
            <pc:docMk/>
            <pc:sldMk cId="4254363702" sldId="284"/>
            <ac:spMk id="11" creationId="{DEBF2C96-0E31-4CF0-99E6-7002EE003891}"/>
          </ac:spMkLst>
        </pc:spChg>
        <pc:picChg chg="mod">
          <ac:chgData name="Clifford Barnett" userId="a336c2dc-4ca5-4b05-b93a-7236d6532c0f" providerId="ADAL" clId="{03312CF6-6287-44FE-851D-92EA027B003A}" dt="2023-09-08T19:16:03.679" v="1636" actId="14826"/>
          <ac:picMkLst>
            <pc:docMk/>
            <pc:sldMk cId="4254363702" sldId="284"/>
            <ac:picMk id="7" creationId="{FCDD5AE8-BD59-4E71-AB86-533500DF372F}"/>
          </ac:picMkLst>
        </pc:picChg>
        <pc:picChg chg="mod">
          <ac:chgData name="Clifford Barnett" userId="a336c2dc-4ca5-4b05-b93a-7236d6532c0f" providerId="ADAL" clId="{03312CF6-6287-44FE-851D-92EA027B003A}" dt="2023-09-08T19:16:15.322" v="1637" actId="14826"/>
          <ac:picMkLst>
            <pc:docMk/>
            <pc:sldMk cId="4254363702" sldId="284"/>
            <ac:picMk id="12" creationId="{4AE1D3D0-1C07-4C6F-9FB5-1D1C57D376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0B7FD6-6B50-4C58-994F-82DC621427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C7F2D-6B16-4B88-A4F8-ABD5316B4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51DC69-60C3-4CF7-A135-6E702ECCE0F0}" type="datetimeFigureOut">
              <a:rPr lang="en-US" smtClean="0"/>
              <a:t>9/8/2023</a:t>
            </a:fld>
            <a:endParaRPr lang="en-US" dirty="0"/>
          </a:p>
        </p:txBody>
      </p:sp>
      <p:sp>
        <p:nvSpPr>
          <p:cNvPr id="4" name="Footer Placeholder 3">
            <a:extLst>
              <a:ext uri="{FF2B5EF4-FFF2-40B4-BE49-F238E27FC236}">
                <a16:creationId xmlns:a16="http://schemas.microsoft.com/office/drawing/2014/main" id="{F94CEF1E-1ACC-48D0-92B3-CB3D4FED5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5F188B4-83B8-4C82-AFAC-DC1E415458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9FFBD-F123-4881-BC93-591827BC61E0}" type="slidenum">
              <a:rPr lang="en-US" smtClean="0"/>
              <a:t>‹#›</a:t>
            </a:fld>
            <a:endParaRPr lang="en-US" dirty="0"/>
          </a:p>
        </p:txBody>
      </p:sp>
    </p:spTree>
    <p:extLst>
      <p:ext uri="{BB962C8B-B14F-4D97-AF65-F5344CB8AC3E}">
        <p14:creationId xmlns:p14="http://schemas.microsoft.com/office/powerpoint/2010/main" val="173662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EC7B-6C72-4FBB-87DF-2BD2CB7DC1E6}" type="datetimeFigureOut">
              <a:rPr lang="en-US" smtClean="0"/>
              <a:t>9/8/2023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A795-6F94-4A96-B820-B9038480D048}" type="slidenum">
              <a:rPr lang="en-US" smtClean="0"/>
              <a:t>‹#›</a:t>
            </a:fld>
            <a:endParaRPr lang="en-US"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Are your classroom colors different than what you see in this template? That’s OK! Click on Design -&gt; Variants (the down arrow) -&gt; Pick the color scheme that works for you!</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Feel free to change any “You will…” and “I will…” statements to ensure they align with your classroom procedures and rules!</a:t>
            </a:r>
          </a:p>
        </p:txBody>
      </p:sp>
      <p:sp>
        <p:nvSpPr>
          <p:cNvPr id="4" name="Slide Number Placeholder 3"/>
          <p:cNvSpPr>
            <a:spLocks noGrp="1"/>
          </p:cNvSpPr>
          <p:nvPr>
            <p:ph type="sldNum" sz="quarter" idx="10"/>
          </p:nvPr>
        </p:nvSpPr>
        <p:spPr/>
        <p:txBody>
          <a:bodyPr/>
          <a:lstStyle/>
          <a:p>
            <a:fld id="{B262A795-6F94-4A96-B820-B9038480D048}" type="slidenum">
              <a:rPr lang="en-US" smtClean="0"/>
              <a:t>1</a:t>
            </a:fld>
            <a:endParaRPr lang="en-US" dirty="0"/>
          </a:p>
        </p:txBody>
      </p:sp>
    </p:spTree>
    <p:extLst>
      <p:ext uri="{BB962C8B-B14F-4D97-AF65-F5344CB8AC3E}">
        <p14:creationId xmlns:p14="http://schemas.microsoft.com/office/powerpoint/2010/main" val="364254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9/8/2023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2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22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52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45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00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2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0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52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0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9/8/2023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7619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8675B3C-A244-4CC4-9E35-3079515D8721}"/>
              </a:ext>
            </a:extLst>
          </p:cNvPr>
          <p:cNvSpPr>
            <a:spLocks noGrp="1"/>
          </p:cNvSpPr>
          <p:nvPr>
            <p:ph type="title"/>
          </p:nvPr>
        </p:nvSpPr>
        <p:spPr>
          <a:xfrm>
            <a:off x="1143000" y="609600"/>
            <a:ext cx="9875520" cy="2819400"/>
          </a:xfrm>
        </p:spPr>
        <p:txBody>
          <a:bodyPr>
            <a:normAutofit/>
          </a:bodyPr>
          <a:lstStyle/>
          <a:p>
            <a:pPr algn="r"/>
            <a:r>
              <a:rPr lang="en-US" dirty="0"/>
              <a:t>2022 Assessment of the Efficiency of the Administrative Mechanism (AEAM)</a:t>
            </a:r>
            <a:br>
              <a:rPr lang="en-US" dirty="0"/>
            </a:br>
            <a:r>
              <a:rPr lang="en-US" sz="2800" dirty="0"/>
              <a:t>(August 2022)</a:t>
            </a:r>
            <a:br>
              <a:rPr lang="en-US" sz="2800" dirty="0"/>
            </a:br>
            <a:br>
              <a:rPr lang="en-US" sz="2800" dirty="0"/>
            </a:br>
            <a:endParaRPr lang="en-US" dirty="0"/>
          </a:p>
        </p:txBody>
      </p:sp>
      <p:pic>
        <p:nvPicPr>
          <p:cNvPr id="9" name="Picture 8" descr="Text&#10;&#10;Description automatically generated">
            <a:extLst>
              <a:ext uri="{FF2B5EF4-FFF2-40B4-BE49-F238E27FC236}">
                <a16:creationId xmlns:a16="http://schemas.microsoft.com/office/drawing/2014/main" id="{3A130EAF-D7C2-46B7-9FA4-DED100EBFDBF}"/>
              </a:ext>
            </a:extLst>
          </p:cNvPr>
          <p:cNvPicPr>
            <a:picLocks noChangeAspect="1"/>
          </p:cNvPicPr>
          <p:nvPr/>
        </p:nvPicPr>
        <p:blipFill>
          <a:blip r:embed="rId3"/>
          <a:stretch>
            <a:fillRect/>
          </a:stretch>
        </p:blipFill>
        <p:spPr>
          <a:xfrm>
            <a:off x="1176128" y="3314021"/>
            <a:ext cx="9875520" cy="3209544"/>
          </a:xfrm>
          <a:prstGeom prst="rect">
            <a:avLst/>
          </a:prstGeom>
          <a:noFill/>
        </p:spPr>
      </p:pic>
    </p:spTree>
    <p:extLst>
      <p:ext uri="{BB962C8B-B14F-4D97-AF65-F5344CB8AC3E}">
        <p14:creationId xmlns:p14="http://schemas.microsoft.com/office/powerpoint/2010/main" val="61690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on average, how many days did it take for the Recipient's office to approve the requested budget modification/amendment?</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02670" y="1581711"/>
            <a:ext cx="11316749" cy="646331"/>
          </a:xfrm>
          <a:prstGeom prst="rect">
            <a:avLst/>
          </a:prstGeom>
          <a:noFill/>
        </p:spPr>
        <p:txBody>
          <a:bodyPr wrap="square">
            <a:spAutoFit/>
          </a:bodyPr>
          <a:lstStyle/>
          <a:p>
            <a:r>
              <a:rPr lang="en-US" b="1" u="sng" dirty="0"/>
              <a:t>SUBRECIPIENT RESPONSES:</a:t>
            </a:r>
          </a:p>
          <a:p>
            <a:r>
              <a:rPr lang="en-US" dirty="0"/>
              <a:t>None</a:t>
            </a:r>
          </a:p>
        </p:txBody>
      </p:sp>
      <p:pic>
        <p:nvPicPr>
          <p:cNvPr id="6" name="Picture 5">
            <a:extLst>
              <a:ext uri="{FF2B5EF4-FFF2-40B4-BE49-F238E27FC236}">
                <a16:creationId xmlns:a16="http://schemas.microsoft.com/office/drawing/2014/main" id="{DE4DC984-6317-4A47-A4EB-C940467D98E8}"/>
              </a:ext>
            </a:extLst>
          </p:cNvPr>
          <p:cNvPicPr>
            <a:picLocks noChangeAspect="1"/>
          </p:cNvPicPr>
          <p:nvPr/>
        </p:nvPicPr>
        <p:blipFill rotWithShape="1">
          <a:blip r:embed="rId2"/>
          <a:srcRect t="3351" b="3351"/>
          <a:stretch/>
        </p:blipFill>
        <p:spPr>
          <a:xfrm>
            <a:off x="402670" y="2978917"/>
            <a:ext cx="4989799" cy="3270824"/>
          </a:xfrm>
          <a:prstGeom prst="rect">
            <a:avLst/>
          </a:prstGeom>
        </p:spPr>
      </p:pic>
      <p:pic>
        <p:nvPicPr>
          <p:cNvPr id="8" name="Picture 7">
            <a:extLst>
              <a:ext uri="{FF2B5EF4-FFF2-40B4-BE49-F238E27FC236}">
                <a16:creationId xmlns:a16="http://schemas.microsoft.com/office/drawing/2014/main" id="{35D82703-AA90-4E73-B6ED-9ABC28D88975}"/>
              </a:ext>
            </a:extLst>
          </p:cNvPr>
          <p:cNvPicPr>
            <a:picLocks noChangeAspect="1"/>
          </p:cNvPicPr>
          <p:nvPr/>
        </p:nvPicPr>
        <p:blipFill>
          <a:blip r:embed="rId3"/>
          <a:srcRect/>
          <a:stretch/>
        </p:blipFill>
        <p:spPr>
          <a:xfrm>
            <a:off x="5392469" y="3332263"/>
            <a:ext cx="6228030" cy="1859307"/>
          </a:xfrm>
          <a:prstGeom prst="rect">
            <a:avLst/>
          </a:prstGeom>
        </p:spPr>
      </p:pic>
    </p:spTree>
    <p:extLst>
      <p:ext uri="{BB962C8B-B14F-4D97-AF65-F5344CB8AC3E}">
        <p14:creationId xmlns:p14="http://schemas.microsoft.com/office/powerpoint/2010/main" val="200308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receive a Program Monitoring (chart audit for services) visit?</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48809" y="1452006"/>
            <a:ext cx="11316749" cy="646331"/>
          </a:xfrm>
          <a:prstGeom prst="rect">
            <a:avLst/>
          </a:prstGeom>
          <a:noFill/>
        </p:spPr>
        <p:txBody>
          <a:bodyPr wrap="square">
            <a:spAutoFit/>
          </a:bodyPr>
          <a:lstStyle/>
          <a:p>
            <a:r>
              <a:rPr lang="en-US" b="1" u="sng" dirty="0"/>
              <a:t>SUBRECIPIENT RESPONSES:</a:t>
            </a:r>
          </a:p>
          <a:p>
            <a:r>
              <a:rPr lang="en-US" dirty="0"/>
              <a:t>None</a:t>
            </a:r>
          </a:p>
        </p:txBody>
      </p:sp>
      <p:pic>
        <p:nvPicPr>
          <p:cNvPr id="6" name="Picture 5">
            <a:extLst>
              <a:ext uri="{FF2B5EF4-FFF2-40B4-BE49-F238E27FC236}">
                <a16:creationId xmlns:a16="http://schemas.microsoft.com/office/drawing/2014/main" id="{DE47E729-729F-40ED-A009-141CDD6ED6C6}"/>
              </a:ext>
            </a:extLst>
          </p:cNvPr>
          <p:cNvPicPr>
            <a:picLocks noChangeAspect="1"/>
          </p:cNvPicPr>
          <p:nvPr/>
        </p:nvPicPr>
        <p:blipFill rotWithShape="1">
          <a:blip r:embed="rId2"/>
          <a:srcRect t="2874" b="2874"/>
          <a:stretch/>
        </p:blipFill>
        <p:spPr>
          <a:xfrm>
            <a:off x="402670" y="3429001"/>
            <a:ext cx="5387449" cy="2412564"/>
          </a:xfrm>
          <a:prstGeom prst="rect">
            <a:avLst/>
          </a:prstGeom>
        </p:spPr>
      </p:pic>
      <p:pic>
        <p:nvPicPr>
          <p:cNvPr id="8" name="Picture 7">
            <a:extLst>
              <a:ext uri="{FF2B5EF4-FFF2-40B4-BE49-F238E27FC236}">
                <a16:creationId xmlns:a16="http://schemas.microsoft.com/office/drawing/2014/main" id="{A0A3EE1C-9239-4B5E-AD2E-CDBF491AA661}"/>
              </a:ext>
            </a:extLst>
          </p:cNvPr>
          <p:cNvPicPr>
            <a:picLocks noChangeAspect="1"/>
          </p:cNvPicPr>
          <p:nvPr/>
        </p:nvPicPr>
        <p:blipFill>
          <a:blip r:embed="rId3"/>
          <a:srcRect/>
          <a:stretch/>
        </p:blipFill>
        <p:spPr>
          <a:xfrm>
            <a:off x="5790119" y="4713625"/>
            <a:ext cx="5803465" cy="942237"/>
          </a:xfrm>
          <a:prstGeom prst="rect">
            <a:avLst/>
          </a:prstGeom>
        </p:spPr>
      </p:pic>
    </p:spTree>
    <p:extLst>
      <p:ext uri="{BB962C8B-B14F-4D97-AF65-F5344CB8AC3E}">
        <p14:creationId xmlns:p14="http://schemas.microsoft.com/office/powerpoint/2010/main" val="261972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receive a Fiscal Monitoring (audit for Ryan White expenses) visit?</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72581" y="1483673"/>
            <a:ext cx="11316749" cy="646331"/>
          </a:xfrm>
          <a:prstGeom prst="rect">
            <a:avLst/>
          </a:prstGeom>
          <a:noFill/>
        </p:spPr>
        <p:txBody>
          <a:bodyPr wrap="square">
            <a:spAutoFit/>
          </a:bodyPr>
          <a:lstStyle/>
          <a:p>
            <a:r>
              <a:rPr lang="en-US" b="1" u="sng" dirty="0"/>
              <a:t>SUBRECIPIENT RESPONSES:</a:t>
            </a:r>
          </a:p>
          <a:p>
            <a:r>
              <a:rPr lang="en-US" dirty="0"/>
              <a:t>None</a:t>
            </a:r>
          </a:p>
        </p:txBody>
      </p:sp>
      <p:pic>
        <p:nvPicPr>
          <p:cNvPr id="4" name="Picture 3">
            <a:extLst>
              <a:ext uri="{FF2B5EF4-FFF2-40B4-BE49-F238E27FC236}">
                <a16:creationId xmlns:a16="http://schemas.microsoft.com/office/drawing/2014/main" id="{E49AD1C7-03D3-4A34-BB4E-6BF9DF0EC0FB}"/>
              </a:ext>
            </a:extLst>
          </p:cNvPr>
          <p:cNvPicPr>
            <a:picLocks noChangeAspect="1"/>
          </p:cNvPicPr>
          <p:nvPr/>
        </p:nvPicPr>
        <p:blipFill rotWithShape="1">
          <a:blip r:embed="rId2"/>
          <a:srcRect l="452" r="452"/>
          <a:stretch/>
        </p:blipFill>
        <p:spPr>
          <a:xfrm>
            <a:off x="402670" y="3375827"/>
            <a:ext cx="5914881" cy="2879536"/>
          </a:xfrm>
          <a:prstGeom prst="rect">
            <a:avLst/>
          </a:prstGeom>
        </p:spPr>
      </p:pic>
      <p:pic>
        <p:nvPicPr>
          <p:cNvPr id="6" name="Picture 5">
            <a:extLst>
              <a:ext uri="{FF2B5EF4-FFF2-40B4-BE49-F238E27FC236}">
                <a16:creationId xmlns:a16="http://schemas.microsoft.com/office/drawing/2014/main" id="{7B5956DA-84DC-4B5F-BD52-D15D27313E07}"/>
              </a:ext>
            </a:extLst>
          </p:cNvPr>
          <p:cNvPicPr>
            <a:picLocks noChangeAspect="1"/>
          </p:cNvPicPr>
          <p:nvPr/>
        </p:nvPicPr>
        <p:blipFill>
          <a:blip r:embed="rId3"/>
          <a:srcRect/>
          <a:stretch/>
        </p:blipFill>
        <p:spPr>
          <a:xfrm>
            <a:off x="6317551" y="4654439"/>
            <a:ext cx="5471779" cy="888238"/>
          </a:xfrm>
          <a:prstGeom prst="rect">
            <a:avLst/>
          </a:prstGeom>
        </p:spPr>
      </p:pic>
    </p:spTree>
    <p:extLst>
      <p:ext uri="{BB962C8B-B14F-4D97-AF65-F5344CB8AC3E}">
        <p14:creationId xmlns:p14="http://schemas.microsoft.com/office/powerpoint/2010/main" val="191065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request any technical assistance from the Recipient's office?</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37625" y="1483673"/>
            <a:ext cx="11316749" cy="646331"/>
          </a:xfrm>
          <a:prstGeom prst="rect">
            <a:avLst/>
          </a:prstGeom>
          <a:noFill/>
        </p:spPr>
        <p:txBody>
          <a:bodyPr wrap="square">
            <a:spAutoFit/>
          </a:bodyPr>
          <a:lstStyle/>
          <a:p>
            <a:r>
              <a:rPr lang="en-US" b="1" u="sng" dirty="0"/>
              <a:t>SUBRECIPIENT RESPONSES:</a:t>
            </a:r>
          </a:p>
          <a:p>
            <a:r>
              <a:rPr lang="en-US" dirty="0"/>
              <a:t>None</a:t>
            </a:r>
          </a:p>
        </p:txBody>
      </p:sp>
      <p:pic>
        <p:nvPicPr>
          <p:cNvPr id="6" name="Picture 5">
            <a:extLst>
              <a:ext uri="{FF2B5EF4-FFF2-40B4-BE49-F238E27FC236}">
                <a16:creationId xmlns:a16="http://schemas.microsoft.com/office/drawing/2014/main" id="{11130D86-92C0-4387-B589-071EB4A37A26}"/>
              </a:ext>
            </a:extLst>
          </p:cNvPr>
          <p:cNvPicPr>
            <a:picLocks noChangeAspect="1"/>
          </p:cNvPicPr>
          <p:nvPr/>
        </p:nvPicPr>
        <p:blipFill rotWithShape="1">
          <a:blip r:embed="rId2"/>
          <a:srcRect t="3105" b="3105"/>
          <a:stretch/>
        </p:blipFill>
        <p:spPr>
          <a:xfrm>
            <a:off x="437625" y="3429001"/>
            <a:ext cx="5658375" cy="2528330"/>
          </a:xfrm>
          <a:prstGeom prst="rect">
            <a:avLst/>
          </a:prstGeom>
        </p:spPr>
      </p:pic>
      <p:pic>
        <p:nvPicPr>
          <p:cNvPr id="8" name="Picture 7">
            <a:extLst>
              <a:ext uri="{FF2B5EF4-FFF2-40B4-BE49-F238E27FC236}">
                <a16:creationId xmlns:a16="http://schemas.microsoft.com/office/drawing/2014/main" id="{0364EAD7-FF67-47D1-AC12-23C4EFB12EA1}"/>
              </a:ext>
            </a:extLst>
          </p:cNvPr>
          <p:cNvPicPr>
            <a:picLocks noChangeAspect="1"/>
          </p:cNvPicPr>
          <p:nvPr/>
        </p:nvPicPr>
        <p:blipFill>
          <a:blip r:embed="rId3"/>
          <a:srcRect/>
          <a:stretch/>
        </p:blipFill>
        <p:spPr>
          <a:xfrm>
            <a:off x="6013940" y="4080722"/>
            <a:ext cx="5658375" cy="945245"/>
          </a:xfrm>
          <a:prstGeom prst="rect">
            <a:avLst/>
          </a:prstGeom>
        </p:spPr>
      </p:pic>
    </p:spTree>
    <p:extLst>
      <p:ext uri="{BB962C8B-B14F-4D97-AF65-F5344CB8AC3E}">
        <p14:creationId xmlns:p14="http://schemas.microsoft.com/office/powerpoint/2010/main" val="326535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1096766" y="244867"/>
            <a:ext cx="9875520" cy="1356360"/>
          </a:xfrm>
        </p:spPr>
        <p:txBody>
          <a:bodyPr>
            <a:normAutofit/>
          </a:bodyPr>
          <a:lstStyle/>
          <a:p>
            <a:r>
              <a:rPr lang="en-US" sz="4000" dirty="0">
                <a:latin typeface="Rockwell" panose="02060603020205020403" pitchFamily="18" charset="0"/>
              </a:rPr>
              <a:t>AEAM Questions to the Planning Council</a:t>
            </a:r>
          </a:p>
        </p:txBody>
      </p:sp>
      <p:pic>
        <p:nvPicPr>
          <p:cNvPr id="5" name="Graphic 4" descr="Pencil">
            <a:extLst>
              <a:ext uri="{FF2B5EF4-FFF2-40B4-BE49-F238E27FC236}">
                <a16:creationId xmlns:a16="http://schemas.microsoft.com/office/drawing/2014/main" id="{0A74E1BB-B1CA-413B-8313-F68AA049A9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2574" y="437133"/>
            <a:ext cx="767542" cy="767542"/>
          </a:xfrm>
          <a:prstGeom prst="rect">
            <a:avLst/>
          </a:prstGeom>
        </p:spPr>
      </p:pic>
      <p:graphicFrame>
        <p:nvGraphicFramePr>
          <p:cNvPr id="4" name="Content Placeholder 3">
            <a:extLst>
              <a:ext uri="{FF2B5EF4-FFF2-40B4-BE49-F238E27FC236}">
                <a16:creationId xmlns:a16="http://schemas.microsoft.com/office/drawing/2014/main" id="{31F44B22-324B-4DE8-B32C-85312184904C}"/>
              </a:ext>
            </a:extLst>
          </p:cNvPr>
          <p:cNvGraphicFramePr>
            <a:graphicFrameLocks noGrp="1"/>
          </p:cNvGraphicFramePr>
          <p:nvPr>
            <p:ph idx="1"/>
            <p:extLst>
              <p:ext uri="{D42A27DB-BD31-4B8C-83A1-F6EECF244321}">
                <p14:modId xmlns:p14="http://schemas.microsoft.com/office/powerpoint/2010/main" val="1446370561"/>
              </p:ext>
            </p:extLst>
          </p:nvPr>
        </p:nvGraphicFramePr>
        <p:xfrm>
          <a:off x="719720" y="1319040"/>
          <a:ext cx="10870395" cy="5101827"/>
        </p:xfrm>
        <a:graphic>
          <a:graphicData uri="http://schemas.openxmlformats.org/drawingml/2006/table">
            <a:tbl>
              <a:tblPr firstRow="1" bandRow="1">
                <a:tableStyleId>{5C22544A-7EE6-4342-B048-85BDC9FD1C3A}</a:tableStyleId>
              </a:tblPr>
              <a:tblGrid>
                <a:gridCol w="10870395">
                  <a:extLst>
                    <a:ext uri="{9D8B030D-6E8A-4147-A177-3AD203B41FA5}">
                      <a16:colId xmlns:a16="http://schemas.microsoft.com/office/drawing/2014/main" val="743422230"/>
                    </a:ext>
                  </a:extLst>
                </a:gridCol>
              </a:tblGrid>
              <a:tr h="543698">
                <a:tc>
                  <a:txBody>
                    <a:bodyPr/>
                    <a:lstStyle/>
                    <a:p>
                      <a:r>
                        <a:rPr lang="en-US" dirty="0">
                          <a:latin typeface="Tahoma" panose="020B0604030504040204" pitchFamily="34" charset="0"/>
                          <a:ea typeface="Tahoma" panose="020B0604030504040204" pitchFamily="34" charset="0"/>
                          <a:cs typeface="Tahoma" panose="020B0604030504040204" pitchFamily="34" charset="0"/>
                        </a:rPr>
                        <a:t>Questions</a:t>
                      </a:r>
                    </a:p>
                  </a:txBody>
                  <a:tcPr/>
                </a:tc>
                <a:extLst>
                  <a:ext uri="{0D108BD9-81ED-4DB2-BD59-A6C34878D82A}">
                    <a16:rowId xmlns:a16="http://schemas.microsoft.com/office/drawing/2014/main" val="2496822786"/>
                  </a:ext>
                </a:extLst>
              </a:tr>
              <a:tr h="4558129">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 During the 2022 grant year (March 1, 2022 - February 29, 2023), did the Recipients Office (City of Paterson) adhere to the Planning Council's recommendations by allocating a specific percentage of funds to each service category as approved by the Planning Council during the Priority Setting and Resource Allocations process?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provide expenditure reports to the Planning Council at least 4 times?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of Needs Assessments?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and tracking of the Integrated HIV Prevention and Care Plan?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6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and update of Service Standards?</a:t>
                      </a:r>
                    </a:p>
                  </a:txBody>
                  <a:tcPr/>
                </a:tc>
                <a:extLst>
                  <a:ext uri="{0D108BD9-81ED-4DB2-BD59-A6C34878D82A}">
                    <a16:rowId xmlns:a16="http://schemas.microsoft.com/office/drawing/2014/main" val="744739329"/>
                  </a:ext>
                </a:extLst>
              </a:tr>
            </a:tbl>
          </a:graphicData>
        </a:graphic>
      </p:graphicFrame>
    </p:spTree>
    <p:extLst>
      <p:ext uri="{BB962C8B-B14F-4D97-AF65-F5344CB8AC3E}">
        <p14:creationId xmlns:p14="http://schemas.microsoft.com/office/powerpoint/2010/main" val="196716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the Recipients Office (City of Paterson) adhere to the Planning Council's recommendations by allocating a specific percentage of funds to each service category as approved by the Planning Council during the Priority Setting and Resource Allocations process?</a:t>
            </a:r>
          </a:p>
        </p:txBody>
      </p:sp>
      <p:sp>
        <p:nvSpPr>
          <p:cNvPr id="11" name="TextBox 10">
            <a:extLst>
              <a:ext uri="{FF2B5EF4-FFF2-40B4-BE49-F238E27FC236}">
                <a16:creationId xmlns:a16="http://schemas.microsoft.com/office/drawing/2014/main" id="{DEBF2C96-0E31-4CF0-99E6-7002EE003891}"/>
              </a:ext>
            </a:extLst>
          </p:cNvPr>
          <p:cNvSpPr txBox="1"/>
          <p:nvPr/>
        </p:nvSpPr>
        <p:spPr>
          <a:xfrm>
            <a:off x="268447" y="1815751"/>
            <a:ext cx="11316749" cy="646331"/>
          </a:xfrm>
          <a:prstGeom prst="rect">
            <a:avLst/>
          </a:prstGeom>
          <a:noFill/>
        </p:spPr>
        <p:txBody>
          <a:bodyPr wrap="square">
            <a:spAutoFit/>
          </a:bodyPr>
          <a:lstStyle/>
          <a:p>
            <a:r>
              <a:rPr lang="en-US" b="1" u="sng" dirty="0"/>
              <a:t>COMMISSIONER RESPONSES:</a:t>
            </a:r>
          </a:p>
          <a:p>
            <a:r>
              <a:rPr lang="en-US" dirty="0"/>
              <a:t>None</a:t>
            </a:r>
          </a:p>
        </p:txBody>
      </p:sp>
      <p:pic>
        <p:nvPicPr>
          <p:cNvPr id="9" name="Picture 8">
            <a:extLst>
              <a:ext uri="{FF2B5EF4-FFF2-40B4-BE49-F238E27FC236}">
                <a16:creationId xmlns:a16="http://schemas.microsoft.com/office/drawing/2014/main" id="{96E0A938-DDED-4D18-8279-F877DB2009B9}"/>
              </a:ext>
            </a:extLst>
          </p:cNvPr>
          <p:cNvPicPr>
            <a:picLocks noChangeAspect="1"/>
          </p:cNvPicPr>
          <p:nvPr/>
        </p:nvPicPr>
        <p:blipFill>
          <a:blip r:embed="rId2"/>
          <a:srcRect/>
          <a:stretch/>
        </p:blipFill>
        <p:spPr>
          <a:xfrm>
            <a:off x="268447" y="2950413"/>
            <a:ext cx="5157744" cy="3338271"/>
          </a:xfrm>
          <a:prstGeom prst="rect">
            <a:avLst/>
          </a:prstGeom>
        </p:spPr>
      </p:pic>
      <p:pic>
        <p:nvPicPr>
          <p:cNvPr id="10" name="Picture 9">
            <a:extLst>
              <a:ext uri="{FF2B5EF4-FFF2-40B4-BE49-F238E27FC236}">
                <a16:creationId xmlns:a16="http://schemas.microsoft.com/office/drawing/2014/main" id="{042A2B03-2CA4-43AB-B9A6-EB1B4124E5E3}"/>
              </a:ext>
            </a:extLst>
          </p:cNvPr>
          <p:cNvPicPr>
            <a:picLocks noChangeAspect="1"/>
          </p:cNvPicPr>
          <p:nvPr/>
        </p:nvPicPr>
        <p:blipFill>
          <a:blip r:embed="rId3"/>
          <a:srcRect/>
          <a:stretch/>
        </p:blipFill>
        <p:spPr>
          <a:xfrm>
            <a:off x="5680677" y="3914692"/>
            <a:ext cx="5763759" cy="1409711"/>
          </a:xfrm>
          <a:prstGeom prst="rect">
            <a:avLst/>
          </a:prstGeom>
        </p:spPr>
      </p:pic>
    </p:spTree>
    <p:extLst>
      <p:ext uri="{BB962C8B-B14F-4D97-AF65-F5344CB8AC3E}">
        <p14:creationId xmlns:p14="http://schemas.microsoft.com/office/powerpoint/2010/main" val="143624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provide expenditure reports to the Planning Council at least 4 times?</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48809" y="1668339"/>
            <a:ext cx="11316749" cy="1477328"/>
          </a:xfrm>
          <a:prstGeom prst="rect">
            <a:avLst/>
          </a:prstGeom>
          <a:noFill/>
        </p:spPr>
        <p:txBody>
          <a:bodyPr wrap="square">
            <a:spAutoFit/>
          </a:bodyPr>
          <a:lstStyle/>
          <a:p>
            <a:r>
              <a:rPr lang="en-US" b="1" u="sng" dirty="0"/>
              <a:t>COMMISSIONER RESPONSES:</a:t>
            </a:r>
          </a:p>
          <a:p>
            <a:pPr marL="342900" indent="-342900">
              <a:buAutoNum type="arabicPeriod"/>
            </a:pPr>
            <a:r>
              <a:rPr lang="en-US" dirty="0"/>
              <a:t>She has become very lax in providing reports to the Council</a:t>
            </a:r>
          </a:p>
          <a:p>
            <a:pPr marL="342900" indent="-342900">
              <a:buAutoNum type="arabicPeriod"/>
            </a:pPr>
            <a:r>
              <a:rPr lang="en-US" dirty="0"/>
              <a:t>I would prefer allocation reports to be more regular and predictable</a:t>
            </a:r>
          </a:p>
          <a:p>
            <a:pPr marL="342900" indent="-342900">
              <a:buAutoNum type="arabicPeriod"/>
            </a:pPr>
            <a:r>
              <a:rPr lang="en-US" dirty="0"/>
              <a:t>The recipient was very seldom at a meeting to provide explanations/answer questions!  The consultant is not the recipient</a:t>
            </a:r>
          </a:p>
        </p:txBody>
      </p:sp>
      <p:pic>
        <p:nvPicPr>
          <p:cNvPr id="6" name="Picture 5">
            <a:extLst>
              <a:ext uri="{FF2B5EF4-FFF2-40B4-BE49-F238E27FC236}">
                <a16:creationId xmlns:a16="http://schemas.microsoft.com/office/drawing/2014/main" id="{42C4FBCD-BC93-4935-A18A-BC2ACBC0A396}"/>
              </a:ext>
            </a:extLst>
          </p:cNvPr>
          <p:cNvPicPr>
            <a:picLocks noChangeAspect="1"/>
          </p:cNvPicPr>
          <p:nvPr/>
        </p:nvPicPr>
        <p:blipFill rotWithShape="1">
          <a:blip r:embed="rId2"/>
          <a:srcRect t="10900"/>
          <a:stretch/>
        </p:blipFill>
        <p:spPr>
          <a:xfrm>
            <a:off x="268447" y="3346448"/>
            <a:ext cx="5615812" cy="3170629"/>
          </a:xfrm>
          <a:prstGeom prst="rect">
            <a:avLst/>
          </a:prstGeom>
        </p:spPr>
      </p:pic>
      <p:pic>
        <p:nvPicPr>
          <p:cNvPr id="7" name="Picture 6">
            <a:extLst>
              <a:ext uri="{FF2B5EF4-FFF2-40B4-BE49-F238E27FC236}">
                <a16:creationId xmlns:a16="http://schemas.microsoft.com/office/drawing/2014/main" id="{7AB97407-9B67-459E-B548-6E0807DE8ED0}"/>
              </a:ext>
            </a:extLst>
          </p:cNvPr>
          <p:cNvPicPr>
            <a:picLocks noChangeAspect="1"/>
          </p:cNvPicPr>
          <p:nvPr/>
        </p:nvPicPr>
        <p:blipFill>
          <a:blip r:embed="rId3"/>
          <a:srcRect/>
          <a:stretch/>
        </p:blipFill>
        <p:spPr>
          <a:xfrm>
            <a:off x="6107184" y="3965946"/>
            <a:ext cx="5489311" cy="1202204"/>
          </a:xfrm>
          <a:prstGeom prst="rect">
            <a:avLst/>
          </a:prstGeom>
        </p:spPr>
      </p:pic>
    </p:spTree>
    <p:extLst>
      <p:ext uri="{BB962C8B-B14F-4D97-AF65-F5344CB8AC3E}">
        <p14:creationId xmlns:p14="http://schemas.microsoft.com/office/powerpoint/2010/main" val="212026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of Needs Assessments?</a:t>
            </a:r>
          </a:p>
        </p:txBody>
      </p:sp>
      <p:sp>
        <p:nvSpPr>
          <p:cNvPr id="11" name="TextBox 10">
            <a:extLst>
              <a:ext uri="{FF2B5EF4-FFF2-40B4-BE49-F238E27FC236}">
                <a16:creationId xmlns:a16="http://schemas.microsoft.com/office/drawing/2014/main" id="{DEBF2C96-0E31-4CF0-99E6-7002EE003891}"/>
              </a:ext>
            </a:extLst>
          </p:cNvPr>
          <p:cNvSpPr txBox="1"/>
          <p:nvPr/>
        </p:nvSpPr>
        <p:spPr>
          <a:xfrm>
            <a:off x="336026" y="1383283"/>
            <a:ext cx="11316749" cy="1200329"/>
          </a:xfrm>
          <a:prstGeom prst="rect">
            <a:avLst/>
          </a:prstGeom>
          <a:noFill/>
        </p:spPr>
        <p:txBody>
          <a:bodyPr wrap="square">
            <a:spAutoFit/>
          </a:bodyPr>
          <a:lstStyle/>
          <a:p>
            <a:r>
              <a:rPr lang="en-US" b="1" u="sng" dirty="0"/>
              <a:t>COMMISSIONER RESPONSES:</a:t>
            </a:r>
          </a:p>
          <a:p>
            <a:pPr marL="342900" indent="-342900">
              <a:buAutoNum type="arabicPeriod"/>
            </a:pPr>
            <a:r>
              <a:rPr lang="en-US" dirty="0"/>
              <a:t>She leaves things to the consultant</a:t>
            </a:r>
          </a:p>
          <a:p>
            <a:pPr marL="342900" indent="-342900">
              <a:buAutoNum type="arabicPeriod"/>
            </a:pPr>
            <a:r>
              <a:rPr lang="en-US" dirty="0"/>
              <a:t>The recipient office was not available at the discussion meetings</a:t>
            </a:r>
          </a:p>
          <a:p>
            <a:pPr marL="342900" indent="-342900">
              <a:buAutoNum type="arabicPeriod"/>
            </a:pPr>
            <a:r>
              <a:rPr lang="en-US" dirty="0"/>
              <a:t>No available…never there.</a:t>
            </a:r>
          </a:p>
        </p:txBody>
      </p:sp>
      <p:pic>
        <p:nvPicPr>
          <p:cNvPr id="8" name="Picture 7">
            <a:extLst>
              <a:ext uri="{FF2B5EF4-FFF2-40B4-BE49-F238E27FC236}">
                <a16:creationId xmlns:a16="http://schemas.microsoft.com/office/drawing/2014/main" id="{F6286589-AFBF-48B9-B3B9-2C7291857092}"/>
              </a:ext>
            </a:extLst>
          </p:cNvPr>
          <p:cNvPicPr>
            <a:picLocks noChangeAspect="1"/>
          </p:cNvPicPr>
          <p:nvPr/>
        </p:nvPicPr>
        <p:blipFill rotWithShape="1">
          <a:blip r:embed="rId2"/>
          <a:srcRect t="1168" b="1168"/>
          <a:stretch/>
        </p:blipFill>
        <p:spPr>
          <a:xfrm>
            <a:off x="336026" y="2730332"/>
            <a:ext cx="6045912" cy="3722916"/>
          </a:xfrm>
          <a:prstGeom prst="rect">
            <a:avLst/>
          </a:prstGeom>
        </p:spPr>
      </p:pic>
      <p:pic>
        <p:nvPicPr>
          <p:cNvPr id="9" name="Picture 8">
            <a:extLst>
              <a:ext uri="{FF2B5EF4-FFF2-40B4-BE49-F238E27FC236}">
                <a16:creationId xmlns:a16="http://schemas.microsoft.com/office/drawing/2014/main" id="{69E65BC4-8DD2-4EA7-8807-C55851C05CC4}"/>
              </a:ext>
            </a:extLst>
          </p:cNvPr>
          <p:cNvPicPr>
            <a:picLocks noChangeAspect="1"/>
          </p:cNvPicPr>
          <p:nvPr/>
        </p:nvPicPr>
        <p:blipFill>
          <a:blip r:embed="rId3"/>
          <a:srcRect/>
          <a:stretch/>
        </p:blipFill>
        <p:spPr>
          <a:xfrm>
            <a:off x="6356875" y="3987248"/>
            <a:ext cx="5295900" cy="1209084"/>
          </a:xfrm>
          <a:prstGeom prst="rect">
            <a:avLst/>
          </a:prstGeom>
        </p:spPr>
      </p:pic>
    </p:spTree>
    <p:extLst>
      <p:ext uri="{BB962C8B-B14F-4D97-AF65-F5344CB8AC3E}">
        <p14:creationId xmlns:p14="http://schemas.microsoft.com/office/powerpoint/2010/main" val="363504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and tracking of the Integrated HIV Prevention and Care Plan?</a:t>
            </a:r>
          </a:p>
        </p:txBody>
      </p:sp>
      <p:sp>
        <p:nvSpPr>
          <p:cNvPr id="11" name="TextBox 10">
            <a:extLst>
              <a:ext uri="{FF2B5EF4-FFF2-40B4-BE49-F238E27FC236}">
                <a16:creationId xmlns:a16="http://schemas.microsoft.com/office/drawing/2014/main" id="{DEBF2C96-0E31-4CF0-99E6-7002EE003891}"/>
              </a:ext>
            </a:extLst>
          </p:cNvPr>
          <p:cNvSpPr txBox="1"/>
          <p:nvPr/>
        </p:nvSpPr>
        <p:spPr>
          <a:xfrm>
            <a:off x="285225" y="1565573"/>
            <a:ext cx="11316749" cy="923330"/>
          </a:xfrm>
          <a:prstGeom prst="rect">
            <a:avLst/>
          </a:prstGeom>
          <a:noFill/>
        </p:spPr>
        <p:txBody>
          <a:bodyPr wrap="square">
            <a:spAutoFit/>
          </a:bodyPr>
          <a:lstStyle/>
          <a:p>
            <a:r>
              <a:rPr lang="en-US" b="1" u="sng" dirty="0"/>
              <a:t>COMMISSIONER RESPONSES:</a:t>
            </a:r>
          </a:p>
          <a:p>
            <a:pPr marL="342900" indent="-342900">
              <a:buAutoNum type="arabicPeriod"/>
            </a:pPr>
            <a:r>
              <a:rPr lang="en-US" dirty="0"/>
              <a:t>In fairness, her office has been extremely understaffed and much of her work was left to the consultants to do.</a:t>
            </a:r>
          </a:p>
          <a:p>
            <a:pPr marL="342900" indent="-342900">
              <a:buAutoNum type="arabicPeriod"/>
            </a:pPr>
            <a:r>
              <a:rPr lang="en-US" dirty="0"/>
              <a:t>The recipient was not available at these discussions either.</a:t>
            </a:r>
          </a:p>
        </p:txBody>
      </p:sp>
      <p:pic>
        <p:nvPicPr>
          <p:cNvPr id="7" name="Picture 6">
            <a:extLst>
              <a:ext uri="{FF2B5EF4-FFF2-40B4-BE49-F238E27FC236}">
                <a16:creationId xmlns:a16="http://schemas.microsoft.com/office/drawing/2014/main" id="{45F9F205-23E9-405C-880F-A5B5405C81A3}"/>
              </a:ext>
            </a:extLst>
          </p:cNvPr>
          <p:cNvPicPr>
            <a:picLocks noChangeAspect="1"/>
          </p:cNvPicPr>
          <p:nvPr/>
        </p:nvPicPr>
        <p:blipFill>
          <a:blip r:embed="rId2"/>
          <a:srcRect/>
          <a:stretch/>
        </p:blipFill>
        <p:spPr>
          <a:xfrm>
            <a:off x="459617" y="2644894"/>
            <a:ext cx="5483982" cy="3537251"/>
          </a:xfrm>
          <a:prstGeom prst="rect">
            <a:avLst/>
          </a:prstGeom>
        </p:spPr>
      </p:pic>
      <p:pic>
        <p:nvPicPr>
          <p:cNvPr id="12" name="Picture 11">
            <a:extLst>
              <a:ext uri="{FF2B5EF4-FFF2-40B4-BE49-F238E27FC236}">
                <a16:creationId xmlns:a16="http://schemas.microsoft.com/office/drawing/2014/main" id="{506C6877-6CC6-4CB3-874E-498BC89E4DEF}"/>
              </a:ext>
            </a:extLst>
          </p:cNvPr>
          <p:cNvPicPr>
            <a:picLocks noChangeAspect="1"/>
          </p:cNvPicPr>
          <p:nvPr/>
        </p:nvPicPr>
        <p:blipFill>
          <a:blip r:embed="rId3"/>
          <a:srcRect/>
          <a:stretch/>
        </p:blipFill>
        <p:spPr>
          <a:xfrm>
            <a:off x="6096000" y="3803044"/>
            <a:ext cx="5283482" cy="1220949"/>
          </a:xfrm>
          <a:prstGeom prst="rect">
            <a:avLst/>
          </a:prstGeom>
        </p:spPr>
      </p:pic>
    </p:spTree>
    <p:extLst>
      <p:ext uri="{BB962C8B-B14F-4D97-AF65-F5344CB8AC3E}">
        <p14:creationId xmlns:p14="http://schemas.microsoft.com/office/powerpoint/2010/main" val="243206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development and update of Service Standards?</a:t>
            </a:r>
          </a:p>
        </p:txBody>
      </p:sp>
      <p:sp>
        <p:nvSpPr>
          <p:cNvPr id="11" name="TextBox 10">
            <a:extLst>
              <a:ext uri="{FF2B5EF4-FFF2-40B4-BE49-F238E27FC236}">
                <a16:creationId xmlns:a16="http://schemas.microsoft.com/office/drawing/2014/main" id="{DEBF2C96-0E31-4CF0-99E6-7002EE003891}"/>
              </a:ext>
            </a:extLst>
          </p:cNvPr>
          <p:cNvSpPr txBox="1"/>
          <p:nvPr/>
        </p:nvSpPr>
        <p:spPr>
          <a:xfrm>
            <a:off x="336026" y="1572579"/>
            <a:ext cx="11316749" cy="1200329"/>
          </a:xfrm>
          <a:prstGeom prst="rect">
            <a:avLst/>
          </a:prstGeom>
          <a:noFill/>
        </p:spPr>
        <p:txBody>
          <a:bodyPr wrap="square">
            <a:spAutoFit/>
          </a:bodyPr>
          <a:lstStyle/>
          <a:p>
            <a:r>
              <a:rPr lang="en-US" b="1" u="sng" dirty="0"/>
              <a:t>COMMISSIONER RESPONSES:</a:t>
            </a:r>
          </a:p>
          <a:p>
            <a:pPr marL="342900" indent="-342900">
              <a:buAutoNum type="arabicPeriod"/>
            </a:pPr>
            <a:r>
              <a:rPr lang="en-US" dirty="0"/>
              <a:t>Same as above</a:t>
            </a:r>
          </a:p>
          <a:p>
            <a:pPr marL="342900" indent="-342900">
              <a:buAutoNum type="arabicPeriod"/>
            </a:pPr>
            <a:r>
              <a:rPr lang="en-US" dirty="0"/>
              <a:t>The consultant did but no the recipient</a:t>
            </a:r>
          </a:p>
          <a:p>
            <a:pPr marL="342900" indent="-342900">
              <a:buAutoNum type="arabicPeriod"/>
            </a:pPr>
            <a:r>
              <a:rPr lang="en-US" dirty="0"/>
              <a:t>If they were done at all, it was the consultant</a:t>
            </a:r>
          </a:p>
        </p:txBody>
      </p:sp>
      <p:pic>
        <p:nvPicPr>
          <p:cNvPr id="8" name="Picture 7">
            <a:extLst>
              <a:ext uri="{FF2B5EF4-FFF2-40B4-BE49-F238E27FC236}">
                <a16:creationId xmlns:a16="http://schemas.microsoft.com/office/drawing/2014/main" id="{F6286589-AFBF-48B9-B3B9-2C7291857092}"/>
              </a:ext>
            </a:extLst>
          </p:cNvPr>
          <p:cNvPicPr>
            <a:picLocks noChangeAspect="1"/>
          </p:cNvPicPr>
          <p:nvPr/>
        </p:nvPicPr>
        <p:blipFill rotWithShape="1">
          <a:blip r:embed="rId2"/>
          <a:srcRect t="2099" b="2099"/>
          <a:stretch/>
        </p:blipFill>
        <p:spPr>
          <a:xfrm>
            <a:off x="336026" y="2772908"/>
            <a:ext cx="6045912" cy="3722916"/>
          </a:xfrm>
          <a:prstGeom prst="rect">
            <a:avLst/>
          </a:prstGeom>
        </p:spPr>
      </p:pic>
      <p:pic>
        <p:nvPicPr>
          <p:cNvPr id="9" name="Picture 8">
            <a:extLst>
              <a:ext uri="{FF2B5EF4-FFF2-40B4-BE49-F238E27FC236}">
                <a16:creationId xmlns:a16="http://schemas.microsoft.com/office/drawing/2014/main" id="{69E65BC4-8DD2-4EA7-8807-C55851C05CC4}"/>
              </a:ext>
            </a:extLst>
          </p:cNvPr>
          <p:cNvPicPr>
            <a:picLocks noChangeAspect="1"/>
          </p:cNvPicPr>
          <p:nvPr/>
        </p:nvPicPr>
        <p:blipFill>
          <a:blip r:embed="rId3"/>
          <a:srcRect/>
          <a:stretch/>
        </p:blipFill>
        <p:spPr>
          <a:xfrm>
            <a:off x="6381938" y="4031558"/>
            <a:ext cx="5295900" cy="1205615"/>
          </a:xfrm>
          <a:prstGeom prst="rect">
            <a:avLst/>
          </a:prstGeom>
        </p:spPr>
      </p:pic>
    </p:spTree>
    <p:extLst>
      <p:ext uri="{BB962C8B-B14F-4D97-AF65-F5344CB8AC3E}">
        <p14:creationId xmlns:p14="http://schemas.microsoft.com/office/powerpoint/2010/main" val="171725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43281" y="231140"/>
            <a:ext cx="11736197" cy="1356360"/>
          </a:xfrm>
        </p:spPr>
        <p:txBody>
          <a:bodyPr>
            <a:noAutofit/>
          </a:bodyPr>
          <a:lstStyle/>
          <a:p>
            <a:r>
              <a:rPr lang="en-US" sz="3600" dirty="0">
                <a:latin typeface="Calibri" pitchFamily="34" charset="0"/>
                <a:ea typeface="+mj-ea"/>
                <a:cs typeface="Calibri" pitchFamily="34" charset="0"/>
              </a:rPr>
              <a:t>What is the </a:t>
            </a:r>
            <a:r>
              <a:rPr lang="en-US" altLang="en-US" sz="3600" dirty="0">
                <a:latin typeface="Calibri" panose="020F0502020204030204" pitchFamily="34" charset="0"/>
                <a:ea typeface="ＭＳ Ｐゴシック" panose="020B0600070205080204" pitchFamily="34" charset="-128"/>
              </a:rPr>
              <a:t>Assessment of the Efficiency of the Administrative Mechanism (AEAM) </a:t>
            </a:r>
            <a:r>
              <a:rPr lang="en-US" sz="3600" dirty="0">
                <a:latin typeface="Calibri" pitchFamily="34" charset="0"/>
                <a:ea typeface="+mj-ea"/>
                <a:cs typeface="Calibri" pitchFamily="34" charset="0"/>
              </a:rPr>
              <a:t>and why do we do it?</a:t>
            </a:r>
            <a:endParaRPr lang="en-US" sz="3600" dirty="0">
              <a:latin typeface="Rockwell" panose="02060603020205020403" pitchFamily="18" charset="0"/>
            </a:endParaRPr>
          </a:p>
        </p:txBody>
      </p:sp>
      <p:sp>
        <p:nvSpPr>
          <p:cNvPr id="8" name="Content Placeholder 1">
            <a:extLst>
              <a:ext uri="{FF2B5EF4-FFF2-40B4-BE49-F238E27FC236}">
                <a16:creationId xmlns:a16="http://schemas.microsoft.com/office/drawing/2014/main" id="{33374530-0B4B-4E50-9934-8DDB3F30BDCB}"/>
              </a:ext>
            </a:extLst>
          </p:cNvPr>
          <p:cNvSpPr>
            <a:spLocks noGrp="1"/>
          </p:cNvSpPr>
          <p:nvPr>
            <p:ph idx="1"/>
          </p:nvPr>
        </p:nvSpPr>
        <p:spPr>
          <a:xfrm>
            <a:off x="457200" y="1879134"/>
            <a:ext cx="11413222" cy="4437776"/>
          </a:xfrm>
        </p:spPr>
        <p:txBody>
          <a:bodyPr>
            <a:normAutofit fontScale="85000" lnSpcReduction="20000"/>
          </a:bodyPr>
          <a:lstStyle/>
          <a:p>
            <a:pPr marL="0" marR="0">
              <a:spcBef>
                <a:spcPts val="0"/>
              </a:spcBef>
              <a:spcAft>
                <a:spcPts val="0"/>
              </a:spcAft>
              <a:tabLst>
                <a:tab pos="3387725" algn="l"/>
              </a:tabLst>
            </a:pPr>
            <a:r>
              <a:rPr lang="en-US" sz="2400" dirty="0">
                <a:effectLst/>
                <a:latin typeface="Calibri" panose="020F0502020204030204" pitchFamily="34" charset="0"/>
                <a:ea typeface="MS Mincho" panose="02020609040205080304" pitchFamily="49" charset="-128"/>
                <a:cs typeface="Times New Roman" panose="02020603050405020304" pitchFamily="18" charset="0"/>
              </a:rPr>
              <a:t>The purpose of this project is to conduct the Assessment of Efficiency of the Administrative Mechanism (AEAM). Federal legislation requires each Ryan White Part A Planning Council to assess the efficiency of the administrative mechanism. This mean the efficiencies of the Administrative Agent, the City of Paterson, New Jersey, Bergen-Passaic TGA Ryan White Part A Program, to rapidly allocate funds to the areas of greatest need within the TGA, and at the discretion of the Planning Council, assess the effectiveness of the services offered in meeting the identified needs.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tabLst>
                <a:tab pos="3387725" algn="l"/>
              </a:tabLs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tabLst>
                <a:tab pos="3387725" algn="l"/>
              </a:tabLst>
            </a:pPr>
            <a:r>
              <a:rPr lang="en-US" sz="2400" dirty="0">
                <a:latin typeface="Calibri" panose="020F0502020204030204" pitchFamily="34" charset="0"/>
                <a:ea typeface="MS Mincho" panose="02020609040205080304" pitchFamily="49" charset="-128"/>
                <a:cs typeface="Times New Roman" panose="02020603050405020304" pitchFamily="18" charset="0"/>
              </a:rPr>
              <a:t>T</a:t>
            </a:r>
            <a:r>
              <a:rPr lang="en-US" sz="2400" dirty="0">
                <a:effectLst/>
                <a:latin typeface="Calibri" panose="020F0502020204030204" pitchFamily="34" charset="0"/>
                <a:ea typeface="MS Mincho" panose="02020609040205080304" pitchFamily="49" charset="-128"/>
                <a:cs typeface="Times New Roman" panose="02020603050405020304" pitchFamily="18" charset="0"/>
              </a:rPr>
              <a:t>he City of Paterson, New Jersey, Bergen-Passaic TGA Ryan White Part A Program, served as the Recipient for administering the Ryan White Part A Program (RWPA) for this reporting period. The purpose of the Assessment is to ensure that service prioritization and allocation, as determined by the Planning Council during their Priority Setting and Resource Allocations (PSRA) process are adhered to. </a:t>
            </a:r>
          </a:p>
          <a:p>
            <a:pPr marL="0" marR="0" indent="0">
              <a:spcBef>
                <a:spcPts val="0"/>
              </a:spcBef>
              <a:spcAft>
                <a:spcPts val="0"/>
              </a:spcAft>
              <a:buNone/>
              <a:tabLst>
                <a:tab pos="3387725" algn="l"/>
              </a:tabLst>
            </a:pP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0"/>
              </a:spcAft>
              <a:tabLst>
                <a:tab pos="3387725" algn="l"/>
              </a:tabLst>
            </a:pPr>
            <a:r>
              <a:rPr lang="en-US" sz="2400" dirty="0">
                <a:effectLst/>
                <a:latin typeface="Calibri" panose="020F0502020204030204" pitchFamily="34" charset="0"/>
                <a:ea typeface="MS Mincho" panose="02020609040205080304" pitchFamily="49" charset="-128"/>
                <a:cs typeface="Times New Roman" panose="02020603050405020304" pitchFamily="18" charset="0"/>
              </a:rPr>
              <a:t>The AEAM will also assess efficiencies in the Recipient’s ability to procure services through contracting and reimbursement processes. Ultimately, the Planning Council will assess the Recipient’s ability to facilitate access to primary medical care and other ancillary services by Persons Living with HIV/AIDS (PLWH).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tabLst>
                <a:tab pos="3387725" algn="l"/>
              </a:tabLs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tabLst>
                <a:tab pos="3387725" algn="l"/>
              </a:tabLst>
            </a:pPr>
            <a:r>
              <a:rPr lang="en-US" sz="24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2400" dirty="0">
                <a:latin typeface="Calibri" panose="020F0502020204030204" pitchFamily="34" charset="0"/>
                <a:ea typeface="MS Mincho" panose="02020609040205080304" pitchFamily="49" charset="-128"/>
                <a:cs typeface="Times New Roman" panose="02020603050405020304" pitchFamily="18" charset="0"/>
              </a:rPr>
              <a:t>Steering</a:t>
            </a:r>
            <a:r>
              <a:rPr lang="en-US" sz="2400" dirty="0">
                <a:effectLst/>
                <a:latin typeface="Calibri" panose="020F0502020204030204" pitchFamily="34" charset="0"/>
                <a:ea typeface="MS Mincho" panose="02020609040205080304" pitchFamily="49" charset="-128"/>
                <a:cs typeface="Times New Roman" panose="02020603050405020304" pitchFamily="18" charset="0"/>
              </a:rPr>
              <a:t> Committee of the Planning Council develops the timeline and Scope of Work for the Assessment of the Efficiency of the Administrative Mechanism for the TGA.</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tabLst>
                <a:tab pos="3387725" algn="l"/>
              </a:tabLs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407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Ryan White Part A grant year (March 1, 2022 - February 28, 2023), did the Recipient's Office participate in the coordination of Planning Council Support operations?</a:t>
            </a:r>
          </a:p>
        </p:txBody>
      </p:sp>
      <p:sp>
        <p:nvSpPr>
          <p:cNvPr id="11" name="TextBox 10">
            <a:extLst>
              <a:ext uri="{FF2B5EF4-FFF2-40B4-BE49-F238E27FC236}">
                <a16:creationId xmlns:a16="http://schemas.microsoft.com/office/drawing/2014/main" id="{DEBF2C96-0E31-4CF0-99E6-7002EE003891}"/>
              </a:ext>
            </a:extLst>
          </p:cNvPr>
          <p:cNvSpPr txBox="1"/>
          <p:nvPr/>
        </p:nvSpPr>
        <p:spPr>
          <a:xfrm>
            <a:off x="336025" y="1574047"/>
            <a:ext cx="11316749" cy="923330"/>
          </a:xfrm>
          <a:prstGeom prst="rect">
            <a:avLst/>
          </a:prstGeom>
          <a:noFill/>
        </p:spPr>
        <p:txBody>
          <a:bodyPr wrap="square">
            <a:spAutoFit/>
          </a:bodyPr>
          <a:lstStyle/>
          <a:p>
            <a:r>
              <a:rPr lang="en-US" b="1" u="sng" dirty="0"/>
              <a:t>COMMISSIONER RESPONSES:</a:t>
            </a:r>
          </a:p>
          <a:p>
            <a:pPr marL="342900" indent="-342900">
              <a:buAutoNum type="arabicPeriod"/>
            </a:pPr>
            <a:r>
              <a:rPr lang="en-US" dirty="0"/>
              <a:t>Same as above</a:t>
            </a:r>
          </a:p>
          <a:p>
            <a:pPr marL="342900" indent="-342900">
              <a:buAutoNum type="arabicPeriod"/>
            </a:pPr>
            <a:r>
              <a:rPr lang="en-US" dirty="0"/>
              <a:t>I suppose you can say yes if it means paying the consultants</a:t>
            </a:r>
          </a:p>
        </p:txBody>
      </p:sp>
      <p:pic>
        <p:nvPicPr>
          <p:cNvPr id="7" name="Picture 6">
            <a:extLst>
              <a:ext uri="{FF2B5EF4-FFF2-40B4-BE49-F238E27FC236}">
                <a16:creationId xmlns:a16="http://schemas.microsoft.com/office/drawing/2014/main" id="{FCDD5AE8-BD59-4E71-AB86-533500DF372F}"/>
              </a:ext>
            </a:extLst>
          </p:cNvPr>
          <p:cNvPicPr>
            <a:picLocks noChangeAspect="1"/>
          </p:cNvPicPr>
          <p:nvPr/>
        </p:nvPicPr>
        <p:blipFill rotWithShape="1">
          <a:blip r:embed="rId2"/>
          <a:srcRect l="1920" r="1920"/>
          <a:stretch/>
        </p:blipFill>
        <p:spPr>
          <a:xfrm>
            <a:off x="6096000" y="2587752"/>
            <a:ext cx="5759974" cy="3958269"/>
          </a:xfrm>
          <a:prstGeom prst="rect">
            <a:avLst/>
          </a:prstGeom>
        </p:spPr>
      </p:pic>
      <p:pic>
        <p:nvPicPr>
          <p:cNvPr id="12" name="Picture 11">
            <a:extLst>
              <a:ext uri="{FF2B5EF4-FFF2-40B4-BE49-F238E27FC236}">
                <a16:creationId xmlns:a16="http://schemas.microsoft.com/office/drawing/2014/main" id="{4AE1D3D0-1C07-4C6F-9FB5-1D1C57D3764B}"/>
              </a:ext>
            </a:extLst>
          </p:cNvPr>
          <p:cNvPicPr>
            <a:picLocks noChangeAspect="1"/>
          </p:cNvPicPr>
          <p:nvPr/>
        </p:nvPicPr>
        <p:blipFill>
          <a:blip r:embed="rId3"/>
          <a:srcRect/>
          <a:stretch/>
        </p:blipFill>
        <p:spPr>
          <a:xfrm>
            <a:off x="336025" y="4565689"/>
            <a:ext cx="5722731" cy="1335499"/>
          </a:xfrm>
          <a:prstGeom prst="rect">
            <a:avLst/>
          </a:prstGeom>
        </p:spPr>
      </p:pic>
    </p:spTree>
    <p:extLst>
      <p:ext uri="{BB962C8B-B14F-4D97-AF65-F5344CB8AC3E}">
        <p14:creationId xmlns:p14="http://schemas.microsoft.com/office/powerpoint/2010/main" val="425436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Recommendations for AEAM Results?</a:t>
            </a:r>
          </a:p>
        </p:txBody>
      </p:sp>
      <p:sp>
        <p:nvSpPr>
          <p:cNvPr id="7" name="TextBox 6">
            <a:extLst>
              <a:ext uri="{FF2B5EF4-FFF2-40B4-BE49-F238E27FC236}">
                <a16:creationId xmlns:a16="http://schemas.microsoft.com/office/drawing/2014/main" id="{FB2E1D69-72FF-42E7-B654-E5C42CF065BE}"/>
              </a:ext>
            </a:extLst>
          </p:cNvPr>
          <p:cNvSpPr txBox="1"/>
          <p:nvPr/>
        </p:nvSpPr>
        <p:spPr>
          <a:xfrm>
            <a:off x="384622" y="1887524"/>
            <a:ext cx="11190914" cy="369332"/>
          </a:xfrm>
          <a:prstGeom prst="rect">
            <a:avLst/>
          </a:prstGeom>
          <a:noFill/>
        </p:spPr>
        <p:txBody>
          <a:bodyPr wrap="square" rtlCol="0">
            <a:spAutoFit/>
          </a:bodyPr>
          <a:lstStyle/>
          <a:p>
            <a:r>
              <a:rPr lang="en-US" b="1" u="sng" dirty="0"/>
              <a:t>DISCUSSION:</a:t>
            </a:r>
          </a:p>
        </p:txBody>
      </p:sp>
    </p:spTree>
    <p:extLst>
      <p:ext uri="{BB962C8B-B14F-4D97-AF65-F5344CB8AC3E}">
        <p14:creationId xmlns:p14="http://schemas.microsoft.com/office/powerpoint/2010/main" val="59441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1096766" y="244867"/>
            <a:ext cx="9875520" cy="1356360"/>
          </a:xfrm>
        </p:spPr>
        <p:txBody>
          <a:bodyPr/>
          <a:lstStyle/>
          <a:p>
            <a:r>
              <a:rPr lang="en-US" dirty="0">
                <a:latin typeface="Rockwell" panose="02060603020205020403" pitchFamily="18" charset="0"/>
              </a:rPr>
              <a:t>AEAM Questions to Subrecipients</a:t>
            </a:r>
          </a:p>
        </p:txBody>
      </p:sp>
      <p:pic>
        <p:nvPicPr>
          <p:cNvPr id="5" name="Graphic 4" descr="Pencil">
            <a:extLst>
              <a:ext uri="{FF2B5EF4-FFF2-40B4-BE49-F238E27FC236}">
                <a16:creationId xmlns:a16="http://schemas.microsoft.com/office/drawing/2014/main" id="{0A74E1BB-B1CA-413B-8313-F68AA049A9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4790" y="437133"/>
            <a:ext cx="767542" cy="767542"/>
          </a:xfrm>
          <a:prstGeom prst="rect">
            <a:avLst/>
          </a:prstGeom>
        </p:spPr>
      </p:pic>
      <p:graphicFrame>
        <p:nvGraphicFramePr>
          <p:cNvPr id="4" name="Content Placeholder 3">
            <a:extLst>
              <a:ext uri="{FF2B5EF4-FFF2-40B4-BE49-F238E27FC236}">
                <a16:creationId xmlns:a16="http://schemas.microsoft.com/office/drawing/2014/main" id="{31F44B22-324B-4DE8-B32C-85312184904C}"/>
              </a:ext>
            </a:extLst>
          </p:cNvPr>
          <p:cNvGraphicFramePr>
            <a:graphicFrameLocks noGrp="1"/>
          </p:cNvGraphicFramePr>
          <p:nvPr>
            <p:ph idx="1"/>
            <p:extLst>
              <p:ext uri="{D42A27DB-BD31-4B8C-83A1-F6EECF244321}">
                <p14:modId xmlns:p14="http://schemas.microsoft.com/office/powerpoint/2010/main" val="1873012771"/>
              </p:ext>
            </p:extLst>
          </p:nvPr>
        </p:nvGraphicFramePr>
        <p:xfrm>
          <a:off x="1159668" y="1601227"/>
          <a:ext cx="9872664" cy="4537807"/>
        </p:xfrm>
        <a:graphic>
          <a:graphicData uri="http://schemas.openxmlformats.org/drawingml/2006/table">
            <a:tbl>
              <a:tblPr firstRow="1" bandRow="1">
                <a:tableStyleId>{5C22544A-7EE6-4342-B048-85BDC9FD1C3A}</a:tableStyleId>
              </a:tblPr>
              <a:tblGrid>
                <a:gridCol w="9872664">
                  <a:extLst>
                    <a:ext uri="{9D8B030D-6E8A-4147-A177-3AD203B41FA5}">
                      <a16:colId xmlns:a16="http://schemas.microsoft.com/office/drawing/2014/main" val="743422230"/>
                    </a:ext>
                  </a:extLst>
                </a:gridCol>
              </a:tblGrid>
              <a:tr h="472727">
                <a:tc>
                  <a:txBody>
                    <a:bodyPr/>
                    <a:lstStyle/>
                    <a:p>
                      <a:r>
                        <a:rPr lang="en-US" dirty="0">
                          <a:latin typeface="Tahoma" panose="020B0604030504040204" pitchFamily="34" charset="0"/>
                          <a:ea typeface="Tahoma" panose="020B0604030504040204" pitchFamily="34" charset="0"/>
                          <a:cs typeface="Tahoma" panose="020B0604030504040204" pitchFamily="34" charset="0"/>
                        </a:rPr>
                        <a:t>Questions</a:t>
                      </a:r>
                    </a:p>
                  </a:txBody>
                  <a:tcPr/>
                </a:tc>
                <a:extLst>
                  <a:ext uri="{0D108BD9-81ED-4DB2-BD59-A6C34878D82A}">
                    <a16:rowId xmlns:a16="http://schemas.microsoft.com/office/drawing/2014/main" val="2496822786"/>
                  </a:ext>
                </a:extLst>
              </a:tr>
              <a:tr h="3963142">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1. During the 2022 grant year (March 1, 2022 - February 28, 2023), did your agency receive an executed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contract within 45 days of your letter of award issued by the Recipient's Office (City of Paterson)?</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2. During the 2022 grant year (March 1, 2022 - February 28, 2023), did your agency receive payment from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the City of Paterson within 30 days of submitting a correct cash voucher/reimbursement request to the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Recipient's Office?</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3. During the 2022 grant year (March 1, 2022 - February 28, 2023), did your agency receive a notification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from the Recipient's Office that your cash voucher/reimbursement request needed to be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modified/corrected?</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4. During the 2022 grant year (March 1, 2022 - February 28, 2023), on average, how many days elapsed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between the day you submitted your cash voucher/reimbursement request and the date you were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notified by the Recipient's office that corrections were needed?</a:t>
                      </a:r>
                    </a:p>
                  </a:txBody>
                  <a:tcPr/>
                </a:tc>
                <a:extLst>
                  <a:ext uri="{0D108BD9-81ED-4DB2-BD59-A6C34878D82A}">
                    <a16:rowId xmlns:a16="http://schemas.microsoft.com/office/drawing/2014/main" val="744739329"/>
                  </a:ext>
                </a:extLst>
              </a:tr>
            </a:tbl>
          </a:graphicData>
        </a:graphic>
      </p:graphicFrame>
    </p:spTree>
    <p:extLst>
      <p:ext uri="{BB962C8B-B14F-4D97-AF65-F5344CB8AC3E}">
        <p14:creationId xmlns:p14="http://schemas.microsoft.com/office/powerpoint/2010/main" val="394240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1096766" y="244867"/>
            <a:ext cx="9875520" cy="1356360"/>
          </a:xfrm>
        </p:spPr>
        <p:txBody>
          <a:bodyPr/>
          <a:lstStyle/>
          <a:p>
            <a:r>
              <a:rPr lang="en-US" dirty="0">
                <a:latin typeface="Rockwell" panose="02060603020205020403" pitchFamily="18" charset="0"/>
              </a:rPr>
              <a:t>AEAM Questions to Subrecipients</a:t>
            </a:r>
          </a:p>
        </p:txBody>
      </p:sp>
      <p:pic>
        <p:nvPicPr>
          <p:cNvPr id="5" name="Graphic 4" descr="Pencil">
            <a:extLst>
              <a:ext uri="{FF2B5EF4-FFF2-40B4-BE49-F238E27FC236}">
                <a16:creationId xmlns:a16="http://schemas.microsoft.com/office/drawing/2014/main" id="{0A74E1BB-B1CA-413B-8313-F68AA049A9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4790" y="437133"/>
            <a:ext cx="767542" cy="767542"/>
          </a:xfrm>
          <a:prstGeom prst="rect">
            <a:avLst/>
          </a:prstGeom>
        </p:spPr>
      </p:pic>
      <p:graphicFrame>
        <p:nvGraphicFramePr>
          <p:cNvPr id="4" name="Content Placeholder 3">
            <a:extLst>
              <a:ext uri="{FF2B5EF4-FFF2-40B4-BE49-F238E27FC236}">
                <a16:creationId xmlns:a16="http://schemas.microsoft.com/office/drawing/2014/main" id="{31F44B22-324B-4DE8-B32C-85312184904C}"/>
              </a:ext>
            </a:extLst>
          </p:cNvPr>
          <p:cNvGraphicFramePr>
            <a:graphicFrameLocks noGrp="1"/>
          </p:cNvGraphicFramePr>
          <p:nvPr>
            <p:ph idx="1"/>
            <p:extLst>
              <p:ext uri="{D42A27DB-BD31-4B8C-83A1-F6EECF244321}">
                <p14:modId xmlns:p14="http://schemas.microsoft.com/office/powerpoint/2010/main" val="751910827"/>
              </p:ext>
            </p:extLst>
          </p:nvPr>
        </p:nvGraphicFramePr>
        <p:xfrm>
          <a:off x="1159668" y="1601227"/>
          <a:ext cx="9872664" cy="4537807"/>
        </p:xfrm>
        <a:graphic>
          <a:graphicData uri="http://schemas.openxmlformats.org/drawingml/2006/table">
            <a:tbl>
              <a:tblPr firstRow="1" bandRow="1">
                <a:tableStyleId>{5C22544A-7EE6-4342-B048-85BDC9FD1C3A}</a:tableStyleId>
              </a:tblPr>
              <a:tblGrid>
                <a:gridCol w="9872664">
                  <a:extLst>
                    <a:ext uri="{9D8B030D-6E8A-4147-A177-3AD203B41FA5}">
                      <a16:colId xmlns:a16="http://schemas.microsoft.com/office/drawing/2014/main" val="743422230"/>
                    </a:ext>
                  </a:extLst>
                </a:gridCol>
              </a:tblGrid>
              <a:tr h="472727">
                <a:tc>
                  <a:txBody>
                    <a:bodyPr/>
                    <a:lstStyle/>
                    <a:p>
                      <a:r>
                        <a:rPr lang="en-US" dirty="0">
                          <a:latin typeface="Tahoma" panose="020B0604030504040204" pitchFamily="34" charset="0"/>
                          <a:ea typeface="Tahoma" panose="020B0604030504040204" pitchFamily="34" charset="0"/>
                          <a:cs typeface="Tahoma" panose="020B0604030504040204" pitchFamily="34" charset="0"/>
                        </a:rPr>
                        <a:t>Questions</a:t>
                      </a:r>
                    </a:p>
                  </a:txBody>
                  <a:tcPr/>
                </a:tc>
                <a:extLst>
                  <a:ext uri="{0D108BD9-81ED-4DB2-BD59-A6C34878D82A}">
                    <a16:rowId xmlns:a16="http://schemas.microsoft.com/office/drawing/2014/main" val="2496822786"/>
                  </a:ext>
                </a:extLst>
              </a:tr>
              <a:tr h="3963142">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5. During the 2022 grant year (March 1, 2022 - February 28, 2023), did your agency submit a budget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modification/amendment (request to change the amount of money allocated to a service category) to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the Recipient's office?</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6. During the 2022 grant year (March 1, 2022 - February 28, 2023), on average, how many days did it take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for the Recipient's office to approve the requested budget modification/amendment?</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7. During the 2022 grant year (March 1, 2022 - February 28, 2023), did your agency receive a Program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Monitoring (chart audit for services) visit?</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8. During the 2022 grant year (March 1, 2022 - February 28, 2023), did your agency receive a Fiscal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Monitoring (audit for Ryan White expenses) visit?</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600" dirty="0">
                          <a:latin typeface="Tahoma" panose="020B0604030504040204" pitchFamily="34" charset="0"/>
                          <a:ea typeface="Tahoma" panose="020B0604030504040204" pitchFamily="34" charset="0"/>
                          <a:cs typeface="Tahoma" panose="020B0604030504040204" pitchFamily="34" charset="0"/>
                        </a:rPr>
                        <a:t>9. During the 2022 grant year (March 1, 2022 - February 28, 2023), did your agency request any technical </a:t>
                      </a:r>
                      <a:br>
                        <a:rPr lang="en-US" sz="1600" dirty="0">
                          <a:latin typeface="Tahoma" panose="020B0604030504040204" pitchFamily="34" charset="0"/>
                          <a:ea typeface="Tahoma" panose="020B0604030504040204" pitchFamily="34" charset="0"/>
                          <a:cs typeface="Tahoma" panose="020B0604030504040204" pitchFamily="34" charset="0"/>
                        </a:rPr>
                      </a:br>
                      <a:r>
                        <a:rPr lang="en-US" sz="1600" dirty="0">
                          <a:latin typeface="Tahoma" panose="020B0604030504040204" pitchFamily="34" charset="0"/>
                          <a:ea typeface="Tahoma" panose="020B0604030504040204" pitchFamily="34" charset="0"/>
                          <a:cs typeface="Tahoma" panose="020B0604030504040204" pitchFamily="34" charset="0"/>
                        </a:rPr>
                        <a:t>    assistance from the Recipient's office?</a:t>
                      </a:r>
                    </a:p>
                  </a:txBody>
                  <a:tcPr/>
                </a:tc>
                <a:extLst>
                  <a:ext uri="{0D108BD9-81ED-4DB2-BD59-A6C34878D82A}">
                    <a16:rowId xmlns:a16="http://schemas.microsoft.com/office/drawing/2014/main" val="744739329"/>
                  </a:ext>
                </a:extLst>
              </a:tr>
            </a:tbl>
          </a:graphicData>
        </a:graphic>
      </p:graphicFrame>
    </p:spTree>
    <p:extLst>
      <p:ext uri="{BB962C8B-B14F-4D97-AF65-F5344CB8AC3E}">
        <p14:creationId xmlns:p14="http://schemas.microsoft.com/office/powerpoint/2010/main" val="260335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244867"/>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receive an executed contract within 45 days of your letter of award issued by the Recipient's Office (City of Paterson)?</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37625" y="1601227"/>
            <a:ext cx="11316749" cy="923330"/>
          </a:xfrm>
          <a:prstGeom prst="rect">
            <a:avLst/>
          </a:prstGeom>
          <a:noFill/>
        </p:spPr>
        <p:txBody>
          <a:bodyPr wrap="square">
            <a:spAutoFit/>
          </a:bodyPr>
          <a:lstStyle/>
          <a:p>
            <a:r>
              <a:rPr lang="en-US" b="1" u="sng" dirty="0"/>
              <a:t>SUBRECIPIENT RESPONSES:</a:t>
            </a:r>
          </a:p>
          <a:p>
            <a:pPr marL="342900" indent="-342900">
              <a:buAutoNum type="arabicPeriod"/>
            </a:pPr>
            <a:r>
              <a:rPr lang="en-US" dirty="0"/>
              <a:t>A few months later</a:t>
            </a:r>
          </a:p>
          <a:p>
            <a:pPr marL="342900" indent="-342900">
              <a:buAutoNum type="arabicPeriod"/>
            </a:pPr>
            <a:r>
              <a:rPr lang="en-US" dirty="0"/>
              <a:t>It was after 45 days</a:t>
            </a:r>
          </a:p>
        </p:txBody>
      </p:sp>
      <p:pic>
        <p:nvPicPr>
          <p:cNvPr id="8" name="Picture 7">
            <a:extLst>
              <a:ext uri="{FF2B5EF4-FFF2-40B4-BE49-F238E27FC236}">
                <a16:creationId xmlns:a16="http://schemas.microsoft.com/office/drawing/2014/main" id="{53868A3F-71CC-4AED-B71A-20CC930E07A7}"/>
              </a:ext>
            </a:extLst>
          </p:cNvPr>
          <p:cNvPicPr>
            <a:picLocks noChangeAspect="1"/>
          </p:cNvPicPr>
          <p:nvPr/>
        </p:nvPicPr>
        <p:blipFill rotWithShape="1">
          <a:blip r:embed="rId2"/>
          <a:srcRect t="9257" b="9257"/>
          <a:stretch/>
        </p:blipFill>
        <p:spPr>
          <a:xfrm>
            <a:off x="5790082" y="3640272"/>
            <a:ext cx="5898151" cy="2615918"/>
          </a:xfrm>
          <a:prstGeom prst="rect">
            <a:avLst/>
          </a:prstGeom>
        </p:spPr>
      </p:pic>
      <p:pic>
        <p:nvPicPr>
          <p:cNvPr id="10" name="Picture 9">
            <a:extLst>
              <a:ext uri="{FF2B5EF4-FFF2-40B4-BE49-F238E27FC236}">
                <a16:creationId xmlns:a16="http://schemas.microsoft.com/office/drawing/2014/main" id="{FABDF3EA-EDA5-4DC1-A38A-7051D8A2394D}"/>
              </a:ext>
            </a:extLst>
          </p:cNvPr>
          <p:cNvPicPr>
            <a:picLocks noChangeAspect="1"/>
          </p:cNvPicPr>
          <p:nvPr/>
        </p:nvPicPr>
        <p:blipFill>
          <a:blip r:embed="rId3"/>
          <a:srcRect/>
          <a:stretch/>
        </p:blipFill>
        <p:spPr>
          <a:xfrm>
            <a:off x="478060" y="4543320"/>
            <a:ext cx="5236633" cy="924586"/>
          </a:xfrm>
          <a:prstGeom prst="rect">
            <a:avLst/>
          </a:prstGeom>
        </p:spPr>
      </p:pic>
    </p:spTree>
    <p:extLst>
      <p:ext uri="{BB962C8B-B14F-4D97-AF65-F5344CB8AC3E}">
        <p14:creationId xmlns:p14="http://schemas.microsoft.com/office/powerpoint/2010/main" val="392225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244867"/>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receive payment from the City of Paterson within 30 days of submitting a correct cash voucher/reimbursement request to the Recipient's Office?</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02669" y="1692072"/>
            <a:ext cx="11316749" cy="646331"/>
          </a:xfrm>
          <a:prstGeom prst="rect">
            <a:avLst/>
          </a:prstGeom>
          <a:noFill/>
        </p:spPr>
        <p:txBody>
          <a:bodyPr wrap="square">
            <a:spAutoFit/>
          </a:bodyPr>
          <a:lstStyle/>
          <a:p>
            <a:r>
              <a:rPr lang="en-US" b="1" u="sng" dirty="0"/>
              <a:t>SUBRECIPIENT RESPONSES:</a:t>
            </a:r>
          </a:p>
          <a:p>
            <a:r>
              <a:rPr lang="en-US" dirty="0"/>
              <a:t>1. It takes longer than 30 days</a:t>
            </a:r>
          </a:p>
        </p:txBody>
      </p:sp>
      <p:pic>
        <p:nvPicPr>
          <p:cNvPr id="8" name="Picture 7">
            <a:extLst>
              <a:ext uri="{FF2B5EF4-FFF2-40B4-BE49-F238E27FC236}">
                <a16:creationId xmlns:a16="http://schemas.microsoft.com/office/drawing/2014/main" id="{F1EEEEBF-4409-4170-B364-79FD97B8CED6}"/>
              </a:ext>
            </a:extLst>
          </p:cNvPr>
          <p:cNvPicPr>
            <a:picLocks noChangeAspect="1"/>
          </p:cNvPicPr>
          <p:nvPr/>
        </p:nvPicPr>
        <p:blipFill rotWithShape="1">
          <a:blip r:embed="rId2"/>
          <a:srcRect t="3382" b="3382"/>
          <a:stretch/>
        </p:blipFill>
        <p:spPr>
          <a:xfrm>
            <a:off x="6061044" y="3661389"/>
            <a:ext cx="5378221" cy="2434522"/>
          </a:xfrm>
          <a:prstGeom prst="rect">
            <a:avLst/>
          </a:prstGeom>
        </p:spPr>
      </p:pic>
      <p:pic>
        <p:nvPicPr>
          <p:cNvPr id="9" name="Picture 8">
            <a:extLst>
              <a:ext uri="{FF2B5EF4-FFF2-40B4-BE49-F238E27FC236}">
                <a16:creationId xmlns:a16="http://schemas.microsoft.com/office/drawing/2014/main" id="{B364CC3B-9D28-4F2D-8812-3FB6ABBD00A1}"/>
              </a:ext>
            </a:extLst>
          </p:cNvPr>
          <p:cNvPicPr>
            <a:picLocks noChangeAspect="1"/>
          </p:cNvPicPr>
          <p:nvPr/>
        </p:nvPicPr>
        <p:blipFill>
          <a:blip r:embed="rId3"/>
          <a:srcRect/>
          <a:stretch/>
        </p:blipFill>
        <p:spPr>
          <a:xfrm>
            <a:off x="402669" y="4398565"/>
            <a:ext cx="5893875" cy="960170"/>
          </a:xfrm>
          <a:prstGeom prst="rect">
            <a:avLst/>
          </a:prstGeom>
        </p:spPr>
      </p:pic>
    </p:spTree>
    <p:extLst>
      <p:ext uri="{BB962C8B-B14F-4D97-AF65-F5344CB8AC3E}">
        <p14:creationId xmlns:p14="http://schemas.microsoft.com/office/powerpoint/2010/main" val="87868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244867"/>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receive a notification from the Recipient's Office that your cash voucher / reimbursement request needed to be modified/corrected?</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37625" y="1601227"/>
            <a:ext cx="11316749" cy="1200329"/>
          </a:xfrm>
          <a:prstGeom prst="rect">
            <a:avLst/>
          </a:prstGeom>
          <a:noFill/>
        </p:spPr>
        <p:txBody>
          <a:bodyPr wrap="square">
            <a:spAutoFit/>
          </a:bodyPr>
          <a:lstStyle/>
          <a:p>
            <a:r>
              <a:rPr lang="en-US" b="1" u="sng" dirty="0"/>
              <a:t>SUBRECIPIENT RESPONSES:</a:t>
            </a:r>
          </a:p>
          <a:p>
            <a:r>
              <a:rPr lang="en-US" dirty="0"/>
              <a:t>1. We did not need to correct ay vouchers</a:t>
            </a:r>
          </a:p>
          <a:p>
            <a:r>
              <a:rPr lang="en-US" dirty="0"/>
              <a:t>2. It was correct</a:t>
            </a:r>
          </a:p>
          <a:p>
            <a:r>
              <a:rPr lang="en-US" dirty="0"/>
              <a:t>3. N/A</a:t>
            </a:r>
          </a:p>
        </p:txBody>
      </p:sp>
      <p:pic>
        <p:nvPicPr>
          <p:cNvPr id="8" name="Picture 7">
            <a:extLst>
              <a:ext uri="{FF2B5EF4-FFF2-40B4-BE49-F238E27FC236}">
                <a16:creationId xmlns:a16="http://schemas.microsoft.com/office/drawing/2014/main" id="{2E1650A8-AB3F-47CF-80BC-E457E3911176}"/>
              </a:ext>
            </a:extLst>
          </p:cNvPr>
          <p:cNvPicPr>
            <a:picLocks noChangeAspect="1"/>
          </p:cNvPicPr>
          <p:nvPr/>
        </p:nvPicPr>
        <p:blipFill rotWithShape="1">
          <a:blip r:embed="rId2"/>
          <a:srcRect t="3883" b="3883"/>
          <a:stretch/>
        </p:blipFill>
        <p:spPr>
          <a:xfrm>
            <a:off x="5950886" y="3429000"/>
            <a:ext cx="5838444" cy="2569971"/>
          </a:xfrm>
          <a:prstGeom prst="rect">
            <a:avLst/>
          </a:prstGeom>
        </p:spPr>
      </p:pic>
      <p:pic>
        <p:nvPicPr>
          <p:cNvPr id="9" name="Picture 8">
            <a:extLst>
              <a:ext uri="{FF2B5EF4-FFF2-40B4-BE49-F238E27FC236}">
                <a16:creationId xmlns:a16="http://schemas.microsoft.com/office/drawing/2014/main" id="{D49F8244-AA9A-448C-8A07-6A40EEF20895}"/>
              </a:ext>
            </a:extLst>
          </p:cNvPr>
          <p:cNvPicPr>
            <a:picLocks noChangeAspect="1"/>
          </p:cNvPicPr>
          <p:nvPr/>
        </p:nvPicPr>
        <p:blipFill>
          <a:blip r:embed="rId3"/>
          <a:srcRect/>
          <a:stretch/>
        </p:blipFill>
        <p:spPr>
          <a:xfrm>
            <a:off x="528828" y="4278042"/>
            <a:ext cx="5295900" cy="871885"/>
          </a:xfrm>
          <a:prstGeom prst="rect">
            <a:avLst/>
          </a:prstGeom>
        </p:spPr>
      </p:pic>
    </p:spTree>
    <p:extLst>
      <p:ext uri="{BB962C8B-B14F-4D97-AF65-F5344CB8AC3E}">
        <p14:creationId xmlns:p14="http://schemas.microsoft.com/office/powerpoint/2010/main" val="244927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on average, how many days elapsed between the day you submitted your cash voucher/ reimbursement request and the date you were notified by the Recipient's office that corrections were needed?</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02670" y="1755140"/>
            <a:ext cx="11316749" cy="646331"/>
          </a:xfrm>
          <a:prstGeom prst="rect">
            <a:avLst/>
          </a:prstGeom>
          <a:noFill/>
        </p:spPr>
        <p:txBody>
          <a:bodyPr wrap="square">
            <a:spAutoFit/>
          </a:bodyPr>
          <a:lstStyle/>
          <a:p>
            <a:r>
              <a:rPr lang="en-US" b="1" u="sng" dirty="0"/>
              <a:t>SUBRECIPIENT RESPONSES:</a:t>
            </a:r>
          </a:p>
          <a:p>
            <a:r>
              <a:rPr lang="en-US" dirty="0"/>
              <a:t>None</a:t>
            </a:r>
          </a:p>
        </p:txBody>
      </p:sp>
      <p:pic>
        <p:nvPicPr>
          <p:cNvPr id="8" name="Picture 7">
            <a:extLst>
              <a:ext uri="{FF2B5EF4-FFF2-40B4-BE49-F238E27FC236}">
                <a16:creationId xmlns:a16="http://schemas.microsoft.com/office/drawing/2014/main" id="{38A1EBC3-B2DB-41BE-857C-F658DAC849FC}"/>
              </a:ext>
            </a:extLst>
          </p:cNvPr>
          <p:cNvPicPr>
            <a:picLocks noChangeAspect="1"/>
          </p:cNvPicPr>
          <p:nvPr/>
        </p:nvPicPr>
        <p:blipFill rotWithShape="1">
          <a:blip r:embed="rId2"/>
          <a:srcRect t="520" b="520"/>
          <a:stretch/>
        </p:blipFill>
        <p:spPr>
          <a:xfrm>
            <a:off x="6428178" y="2804398"/>
            <a:ext cx="5482629" cy="3642456"/>
          </a:xfrm>
          <a:prstGeom prst="rect">
            <a:avLst/>
          </a:prstGeom>
        </p:spPr>
      </p:pic>
      <p:pic>
        <p:nvPicPr>
          <p:cNvPr id="9" name="Picture 8">
            <a:extLst>
              <a:ext uri="{FF2B5EF4-FFF2-40B4-BE49-F238E27FC236}">
                <a16:creationId xmlns:a16="http://schemas.microsoft.com/office/drawing/2014/main" id="{BBA2C7BE-BE7E-4956-B91A-11E55DCB1108}"/>
              </a:ext>
            </a:extLst>
          </p:cNvPr>
          <p:cNvPicPr>
            <a:picLocks noChangeAspect="1"/>
          </p:cNvPicPr>
          <p:nvPr/>
        </p:nvPicPr>
        <p:blipFill>
          <a:blip r:embed="rId3"/>
          <a:srcRect/>
          <a:stretch/>
        </p:blipFill>
        <p:spPr>
          <a:xfrm>
            <a:off x="402670" y="4197488"/>
            <a:ext cx="5921792" cy="1897931"/>
          </a:xfrm>
          <a:prstGeom prst="rect">
            <a:avLst/>
          </a:prstGeom>
        </p:spPr>
      </p:pic>
    </p:spTree>
    <p:extLst>
      <p:ext uri="{BB962C8B-B14F-4D97-AF65-F5344CB8AC3E}">
        <p14:creationId xmlns:p14="http://schemas.microsoft.com/office/powerpoint/2010/main" val="164991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3DD3-C27C-457D-ADDD-066D01CB95CA}"/>
              </a:ext>
            </a:extLst>
          </p:cNvPr>
          <p:cNvSpPr>
            <a:spLocks noGrp="1"/>
          </p:cNvSpPr>
          <p:nvPr>
            <p:ph type="title"/>
          </p:nvPr>
        </p:nvSpPr>
        <p:spPr>
          <a:xfrm>
            <a:off x="268447" y="311979"/>
            <a:ext cx="11677475" cy="135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400" dirty="0">
                <a:latin typeface="Tahoma" panose="020B0604030504040204" pitchFamily="34" charset="0"/>
                <a:ea typeface="Tahoma" panose="020B0604030504040204" pitchFamily="34" charset="0"/>
                <a:cs typeface="Tahoma" panose="020B0604030504040204" pitchFamily="34" charset="0"/>
              </a:rPr>
              <a:t>During the 2022 grant year (March 1, 2022 - February 29, 2023), did your agency submit a budget modification/amendment (request to change the amount of money allocated to a service category) to the Recipient's office?</a:t>
            </a:r>
          </a:p>
        </p:txBody>
      </p:sp>
      <p:sp>
        <p:nvSpPr>
          <p:cNvPr id="11" name="TextBox 10">
            <a:extLst>
              <a:ext uri="{FF2B5EF4-FFF2-40B4-BE49-F238E27FC236}">
                <a16:creationId xmlns:a16="http://schemas.microsoft.com/office/drawing/2014/main" id="{DEBF2C96-0E31-4CF0-99E6-7002EE003891}"/>
              </a:ext>
            </a:extLst>
          </p:cNvPr>
          <p:cNvSpPr txBox="1"/>
          <p:nvPr/>
        </p:nvSpPr>
        <p:spPr>
          <a:xfrm>
            <a:off x="428567" y="1635369"/>
            <a:ext cx="11316749" cy="923330"/>
          </a:xfrm>
          <a:prstGeom prst="rect">
            <a:avLst/>
          </a:prstGeom>
          <a:noFill/>
        </p:spPr>
        <p:txBody>
          <a:bodyPr wrap="square">
            <a:spAutoFit/>
          </a:bodyPr>
          <a:lstStyle/>
          <a:p>
            <a:r>
              <a:rPr lang="en-US" b="1" u="sng" dirty="0"/>
              <a:t>SUBRECIPIENT RESPONSES:</a:t>
            </a:r>
          </a:p>
          <a:p>
            <a:pPr marL="342900" indent="-342900">
              <a:buAutoNum type="arabicPeriod"/>
            </a:pPr>
            <a:r>
              <a:rPr lang="en-US" dirty="0"/>
              <a:t>We shifted money between categories</a:t>
            </a:r>
          </a:p>
          <a:p>
            <a:pPr marL="342900" indent="-342900">
              <a:buAutoNum type="arabicPeriod"/>
            </a:pPr>
            <a:r>
              <a:rPr lang="en-US" dirty="0"/>
              <a:t>Needed to switch money among services internally</a:t>
            </a:r>
          </a:p>
        </p:txBody>
      </p:sp>
      <p:pic>
        <p:nvPicPr>
          <p:cNvPr id="8" name="Picture 7">
            <a:extLst>
              <a:ext uri="{FF2B5EF4-FFF2-40B4-BE49-F238E27FC236}">
                <a16:creationId xmlns:a16="http://schemas.microsoft.com/office/drawing/2014/main" id="{CC850392-3195-4D2A-A494-50B82D693D95}"/>
              </a:ext>
            </a:extLst>
          </p:cNvPr>
          <p:cNvPicPr>
            <a:picLocks noChangeAspect="1"/>
          </p:cNvPicPr>
          <p:nvPr/>
        </p:nvPicPr>
        <p:blipFill rotWithShape="1">
          <a:blip r:embed="rId2"/>
          <a:srcRect t="2039" b="2039"/>
          <a:stretch/>
        </p:blipFill>
        <p:spPr>
          <a:xfrm>
            <a:off x="5588690" y="3661389"/>
            <a:ext cx="6286177" cy="2862071"/>
          </a:xfrm>
          <a:prstGeom prst="rect">
            <a:avLst/>
          </a:prstGeom>
        </p:spPr>
      </p:pic>
      <p:pic>
        <p:nvPicPr>
          <p:cNvPr id="9" name="Picture 8">
            <a:extLst>
              <a:ext uri="{FF2B5EF4-FFF2-40B4-BE49-F238E27FC236}">
                <a16:creationId xmlns:a16="http://schemas.microsoft.com/office/drawing/2014/main" id="{D4585677-13FB-4581-A544-BFC0536DD33C}"/>
              </a:ext>
            </a:extLst>
          </p:cNvPr>
          <p:cNvPicPr>
            <a:picLocks noChangeAspect="1"/>
          </p:cNvPicPr>
          <p:nvPr/>
        </p:nvPicPr>
        <p:blipFill>
          <a:blip r:embed="rId3"/>
          <a:srcRect/>
          <a:stretch/>
        </p:blipFill>
        <p:spPr>
          <a:xfrm>
            <a:off x="428567" y="4760966"/>
            <a:ext cx="5160123" cy="847582"/>
          </a:xfrm>
          <a:prstGeom prst="rect">
            <a:avLst/>
          </a:prstGeom>
        </p:spPr>
      </p:pic>
    </p:spTree>
    <p:extLst>
      <p:ext uri="{BB962C8B-B14F-4D97-AF65-F5344CB8AC3E}">
        <p14:creationId xmlns:p14="http://schemas.microsoft.com/office/powerpoint/2010/main" val="1402009036"/>
      </p:ext>
    </p:extLst>
  </p:cSld>
  <p:clrMapOvr>
    <a:masterClrMapping/>
  </p:clrMapOvr>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F55885775_Student does teacher does_v2.potx" id="{618315E5-C348-40CF-AD40-05C2F7C13378}" vid="{0C991BBE-F1C3-4926-9687-DBEAAE8C92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CA70E-ED75-4FF0-A862-8EF12B737755}">
  <ds:schemaRef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ABF1ABED-93B7-45AC-A513-2CB1FF159AFF}">
  <ds:schemaRefs>
    <ds:schemaRef ds:uri="http://schemas.microsoft.com/sharepoint/v3/contenttype/forms"/>
  </ds:schemaRefs>
</ds:datastoreItem>
</file>

<file path=customXml/itemProps3.xml><?xml version="1.0" encoding="utf-8"?>
<ds:datastoreItem xmlns:ds="http://schemas.openxmlformats.org/officeDocument/2006/customXml" ds:itemID="{79B27744-7857-4992-B755-05855FC59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TotalTime>
  <Words>1775</Words>
  <Application>Microsoft Office PowerPoint</Application>
  <PresentationFormat>Widescreen</PresentationFormat>
  <Paragraphs>92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Cambria</vt:lpstr>
      <vt:lpstr>Corbel</vt:lpstr>
      <vt:lpstr>Rockwell</vt:lpstr>
      <vt:lpstr>Tahoma</vt:lpstr>
      <vt:lpstr>Basis</vt:lpstr>
      <vt:lpstr>2022 Assessment of the Efficiency of the Administrative Mechanism (AEAM) (August 2022)  </vt:lpstr>
      <vt:lpstr>What is the Assessment of the Efficiency of the Administrative Mechanism (AEAM) and why do we do it?</vt:lpstr>
      <vt:lpstr>AEAM Questions to Subrecipients</vt:lpstr>
      <vt:lpstr>AEAM Questions to Subrecipients</vt:lpstr>
      <vt:lpstr>During the 2022 grant year (March 1, 2022 - February 29, 2023), did your agency receive an executed contract within 45 days of your letter of award issued by the Recipient's Office (City of Paterson)?</vt:lpstr>
      <vt:lpstr>During the 2022 grant year (March 1, 2022 - February 29, 2023), did your agency receive payment from the City of Paterson within 30 days of submitting a correct cash voucher/reimbursement request to the Recipient's Office?</vt:lpstr>
      <vt:lpstr>During the 2022 grant year (March 1, 2022 - February 29, 2023), did your agency receive a notification from the Recipient's Office that your cash voucher / reimbursement request needed to be modified/corrected?</vt:lpstr>
      <vt:lpstr>During the 2022 grant year (March 1, 2022 - February 29, 2023), on average, how many days elapsed between the day you submitted your cash voucher/ reimbursement request and the date you were notified by the Recipient's office that corrections were needed?</vt:lpstr>
      <vt:lpstr>During the 2022 grant year (March 1, 2022 - February 29, 2023), did your agency submit a budget modification/amendment (request to change the amount of money allocated to a service category) to the Recipient's office?</vt:lpstr>
      <vt:lpstr>During the 2022 grant year (March 1, 2022 - February 29, 2023), on average, how many days did it take for the Recipient's office to approve the requested budget modification/amendment?</vt:lpstr>
      <vt:lpstr>During the 2022 grant year (March 1, 2022 - February 29, 2023), did your agency receive a Program Monitoring (chart audit for services) visit?</vt:lpstr>
      <vt:lpstr>During the 2022 grant year (March 1, 2022 - February 29, 2023), did your agency receive a Fiscal Monitoring (audit for Ryan White expenses) visit?</vt:lpstr>
      <vt:lpstr>During the 2022 grant year (March 1, 2022 - February 29, 2023), did your agency request any technical assistance from the Recipient's office?</vt:lpstr>
      <vt:lpstr>AEAM Questions to the Planning Council</vt:lpstr>
      <vt:lpstr>During the 2022 grant year (March 1, 2022 - February 29, 2023), did the Recipients Office (City of Paterson) adhere to the Planning Council's recommendations by allocating a specific percentage of funds to each service category as approved by the Planning Council during the Priority Setting and Resource Allocations process?</vt:lpstr>
      <vt:lpstr>During the 2022 Ryan White Part A grant year (March 1, 2022 - February 28, 2023), did the Recipient's Office provide expenditure reports to the Planning Council at least 4 times?</vt:lpstr>
      <vt:lpstr>During the 2022 Ryan White Part A grant year (March 1, 2022 - February 28, 2023), did the Recipient's Office participate in the development of Needs Assessments?</vt:lpstr>
      <vt:lpstr>During the 2022 Ryan White Part A grant year (March 1, 2022 - February 28, 2023), did the Recipient's Office participate in the development and tracking of the Integrated HIV Prevention and Care Plan?</vt:lpstr>
      <vt:lpstr>During the 2022 Ryan White Part A grant year (March 1, 2022 - February 28, 2023), did the Recipient's Office participate in the development and update of Service Standards?</vt:lpstr>
      <vt:lpstr>During the 2022 Ryan White Part A grant year (March 1, 2022 - February 28, 2023), did the Recipient's Office participate in the coordination of Planning Council Support operations?</vt:lpstr>
      <vt:lpstr>Recommendations for AEAM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Assessment of the Efficiency of the Administrative Mechanism (AEAM) (3/1/2019 through 2/29/2020)  STEERING COMMITTEE October 6, 2020</dc:title>
  <dc:creator>Thomas Rodriguez-Schucker</dc:creator>
  <cp:lastModifiedBy>Cliff Barnett</cp:lastModifiedBy>
  <cp:revision>8</cp:revision>
  <dcterms:created xsi:type="dcterms:W3CDTF">2020-10-06T12:12:07Z</dcterms:created>
  <dcterms:modified xsi:type="dcterms:W3CDTF">2023-09-08T19:16:15Z</dcterms:modified>
</cp:coreProperties>
</file>